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71" r:id="rId4"/>
    <p:sldId id="258" r:id="rId5"/>
    <p:sldId id="261" r:id="rId6"/>
    <p:sldId id="263" r:id="rId7"/>
    <p:sldId id="262" r:id="rId8"/>
    <p:sldId id="259" r:id="rId9"/>
    <p:sldId id="260" r:id="rId10"/>
    <p:sldId id="265" r:id="rId11"/>
    <p:sldId id="268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DBF4A1E5-FA26-4661-9E54-0AD45807C323}">
          <p14:sldIdLst>
            <p14:sldId id="257"/>
            <p14:sldId id="256"/>
            <p14:sldId id="271"/>
            <p14:sldId id="258"/>
            <p14:sldId id="261"/>
            <p14:sldId id="263"/>
            <p14:sldId id="262"/>
            <p14:sldId id="259"/>
            <p14:sldId id="260"/>
            <p14:sldId id="265"/>
            <p14:sldId id="268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BBC7-CB61-4D17-ADCA-9F510B5B0EA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9E13-A2AB-4F9C-AC0A-7D509CF8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E9E13-A2AB-4F9C-AC0A-7D509CF884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9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23F8-559E-4A5C-8C51-669A0C098D4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BFC6B-C00B-491D-AACE-E27DD2C6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796" y="0"/>
            <a:ext cx="4587795" cy="6858000"/>
          </a:xfrm>
          <a:prstGeom prst="rect">
            <a:avLst/>
          </a:prstGeom>
        </p:spPr>
      </p:pic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5"/>
            <a:ext cx="3816423" cy="576064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КАРТОТЕКА 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НАРОДНИХ РУХЛИВИХ 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ІГОР</a:t>
            </a:r>
            <a:b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</a:t>
            </a:r>
            <a:r>
              <a:rPr lang="uk-UA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ІТЕЙ 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СТАРШОЇ ГРУПИ</a:t>
            </a:r>
            <a:endParaRPr lang="ru-RU" sz="1600" dirty="0">
              <a:solidFill>
                <a:srgbClr val="FF99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04665"/>
            <a:ext cx="3851919" cy="6120680"/>
          </a:xfrm>
        </p:spPr>
        <p:txBody>
          <a:bodyPr>
            <a:normAutofit/>
          </a:bodyPr>
          <a:lstStyle/>
          <a:p>
            <a:pPr algn="l"/>
            <a:r>
              <a: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Картотека народних рухливих ігор       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Укладач: Бойко Анастасія Володимирівна, студентка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заочної-форми навчання-факультету дошкільної освіти і технологічної освіти 012 Дошкільна освіта. Кривий ріг 2021 28с.</a:t>
            </a:r>
          </a:p>
          <a:p>
            <a:pPr algn="l"/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керівник 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Суятинова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К.Є.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кандилат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педагогічних наук, доцент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кфедри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дошкільної освіти .КДПУ</a:t>
            </a:r>
          </a:p>
          <a:p>
            <a:pPr algn="l"/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картотеці представлено народні рухливі ігри спрямовані на виховання початкових патріотичних почуттів у дітей старшого дошкільного віку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  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arenR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79739" y="404665"/>
            <a:ext cx="3640807" cy="59046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8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2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Криворізький педагогічний університет 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дошкільної і технологічної освіти 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дошкільної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освти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Кривий Ріг – 2021. </a:t>
            </a: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arenR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photo_2020-03-29_14-27-1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059" y="2780928"/>
            <a:ext cx="2592288" cy="2147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3816424" cy="6525345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ЗАЙЧИК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колоритом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 коло,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руки,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ними —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«зайчик»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хлопчик). 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ходять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співають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Городили зайчика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Тинком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льонком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нікуди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зайчику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Та не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вискочити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нікуди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зайчику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Та не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виплигнути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А в нас ворота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Позамиканії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Жовтим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Позасипанії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«зайчик»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бігати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де-небудь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вискочити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щільніше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пропустити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Коли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«зайчик»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вискочить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ловлять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піймає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— сам став «зайчиком».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піймає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дівчинка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заміняють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хлопчиком,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правилами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дівчинка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бути «зайчиком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ГРУШКА </a:t>
            </a: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колоритом,уточнювати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запас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ХІД ГРИ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коло,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руки 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— 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хлопець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послала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Грушки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садити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Бийте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гопака, гопака.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послала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Грушки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поливати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Бийте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гопака, гопака.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послала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Грушки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Бийте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гопака, гопака.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послала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Грушки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трусити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отака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Бийте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гопака, гопака.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трясти,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піднімають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угору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КІТ І МИША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Мета: розвивати швидкість, орієнтацію в просторі, виховувати любов до народних ігор;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Дітлахи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за руки й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у коло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танок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кіт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хлопець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і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усередині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 допомогою лічилки обирають кота і мишу.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танок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піднімає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тікає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«кота». А коли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кіт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проскочити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за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мишею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»,— руки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опускають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до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нори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нори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до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золотої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комори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Мишка у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нірку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котик за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ніжку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—    Ходи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сюди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.—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ж то за мишка —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втече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ж то за котик —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дожене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Мишка у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нірку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 котик за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ніжку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—    Ходи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сюди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ходи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сюди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котові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вдасться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спіймати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«мишку»,—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міняються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ролями.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[3].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/>
          </a:bodyPr>
          <a:lstStyle/>
          <a:p>
            <a:pPr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ГОРЮ-ДУБ </a:t>
            </a: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Мета: вправляти дітей у швидкому бігу, орієнтування в просторі,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вправляти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спритності</a:t>
            </a:r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виховувати любов до Батьківщини;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ХІД ГРИ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пара за парою. 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—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горю-дуб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віддалі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Горю, горю,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палаю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Кого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схочу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спіймаю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три!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Біжіть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 пара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біжить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горю-дуба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розірвавши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оббігти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боків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знов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з’єднатися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«горю-дуб»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когось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спіймав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ним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позад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пари —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«горю-дубом».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[3].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ВОВК І ЛИСИЧКА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вправляти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спритності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колоритом;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За допомогою лічилки обираємо вовка і лисичку. «Вовк», присівши, копає ямку, решта — «лисичка» з «лисенятами» — ходять навколо нього й приказують: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Тричі, двічі </a:t>
            </a:r>
            <a:r>
              <a:rPr lang="uk-UA" sz="1400" b="1" i="1" dirty="0" err="1">
                <a:latin typeface="Times New Roman" pitchFamily="18" charset="0"/>
                <a:cs typeface="Times New Roman" pitchFamily="18" charset="0"/>
              </a:rPr>
              <a:t>обкружусь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Вовку в вічі подивлюсь.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Потім «лисичка», що йде поперед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перемовляється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вовком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»: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Ворче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вовче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дай води!</a:t>
            </a:r>
            <a:br>
              <a:rPr lang="ru-RU" sz="1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Піди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верби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Боюся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жаб!</a:t>
            </a:r>
            <a:br>
              <a:rPr lang="ru-RU" sz="1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—    Так потопчи!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тупотіти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ногами, а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спіймати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лисенят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[3].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uk-UA" sz="1400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uk-UA" sz="1400" dirty="0"/>
              <a:t> </a:t>
            </a: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КОЗИ</a:t>
            </a: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вправляти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спритності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колоритом;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ХІД ГРИ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допомогою лічилки обрати козу і вовка.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«Коза»,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йдучи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дому,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наказує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козенятам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Сидіть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дома,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піду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дрова.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каші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наварю,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Молока принесу.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сідають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купкою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чекають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Приходить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робите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Граємось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Скачемо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Кашу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їмо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   А де ж ваша мамка?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   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Пішла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дрова.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   Ваша мамка дика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з’їла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гнилого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індика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кидається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козенят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Кого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піймає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той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вовком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«Коза»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проганяв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знов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наказує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Сидіть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дітки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дома,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по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травичку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піду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суничок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назбираю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[3].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50" y="-17182"/>
            <a:ext cx="4572000" cy="68219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/>
          </a:bodyPr>
          <a:lstStyle/>
          <a:p>
            <a:pPr algn="l"/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СПИСОК ВИКОРИСТАНИХ ДЖЕРЕЛ:</a:t>
            </a: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02351" y="1268760"/>
            <a:ext cx="367411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8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2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uk-UA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 рухливі ігри </a:t>
            </a:r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https://prostir-instruktora-z-fizkulturi.webnode.com.ua/_files/200000197-524095240b/%D0%9D%D0%B0%D1%80%D0%BE%D0%B4%D0%BD%D1 % 96% 20% D1% 96% D0% B3% D1% 80% D0% B8.docx? </a:t>
            </a:r>
            <a:r>
              <a:rPr lang="en-US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e9375cd7d4</a:t>
            </a:r>
            <a:endParaRPr lang="uk-UA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uk-UA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Народні </a:t>
            </a:r>
            <a:r>
              <a:rPr lang="uk-UA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рухливі ігри та патріотичне виховання </a:t>
            </a:r>
            <a:r>
              <a:rPr lang="en-US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URL: http://</a:t>
            </a:r>
            <a:r>
              <a:rPr lang="en-US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www.smila-dnz1.edukit.ck.ua/patriotichne_vihovannya/narodni_ruhlivi_ta_sportivno-patriotichni_igri</a:t>
            </a:r>
            <a:endParaRPr lang="en-US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uk-UA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Народні  рухливі </a:t>
            </a:r>
            <a:r>
              <a:rPr lang="uk-UA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ігр</a:t>
            </a:r>
            <a:r>
              <a:rPr lang="uk-UA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URL: https://workoutcrew.ru/ukrainska-narodna-pisnya-gra</a:t>
            </a:r>
          </a:p>
          <a:p>
            <a:pPr algn="l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Font typeface="Arial" pitchFamily="34" charset="0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7" y="332657"/>
            <a:ext cx="3816424" cy="6192688"/>
          </a:xfrm>
        </p:spPr>
        <p:txBody>
          <a:bodyPr>
            <a:normAutofit/>
          </a:bodyPr>
          <a:lstStyle/>
          <a:p>
            <a:pPr algn="just"/>
            <a:r>
              <a:rPr lang="uk-UA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 РУХЛИВІ ІГРИ</a:t>
            </a:r>
            <a:br>
              <a:rPr lang="ru-RU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громадянина-патріота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 , психологи ,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старших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скарб,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найкращім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загартуванню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і,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Граючись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ознайомлюються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нашими обрядами,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віруваннями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культурою,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засвоюється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-27059"/>
            <a:ext cx="457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/>
          </a:bodyPr>
          <a:lstStyle/>
          <a:p>
            <a:pPr indent="450204" algn="just"/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старшого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картотеку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рухливих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ясла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-садок) № 263 м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ріг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вихователями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Чистякова Катерина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Андріївна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Шульдик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предствили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картотеку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практикуму «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Патріотиз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-шляхами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1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uk-UA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uk-UA" sz="1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ПІЖМУРКИ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народними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рухливими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іграми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колоритом;розвивати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швидку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лічилки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ведучого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Сітка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вітка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дуб, дубки 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поставали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козаки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Шабельками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брязь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вийди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князь.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обличчям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дерева (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стіни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заплющує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руками та 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промовляє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віршик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ховаються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Один, два 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Розбігайтесь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дітвора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йду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шукать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заховався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зразу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упіймався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буду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рахувать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Один, два, три,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Знайшовши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стукає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умовному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(дерево,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стіна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якийсь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≪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застукати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≫ на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умовному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прибіжить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ведучого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Перший, кого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знайшли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ведучим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/>
          </a:bodyPr>
          <a:lstStyle/>
          <a:p>
            <a:pPr indent="450204">
              <a:lnSpc>
                <a:spcPct val="150000"/>
              </a:lnSpc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  <a:cs typeface="Times New Roman"/>
            </a:endParaRPr>
          </a:p>
          <a:p>
            <a:pPr indent="450204">
              <a:lnSpc>
                <a:spcPct val="150000"/>
              </a:lnSpc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ВІДГАДАЙ, ЩО МИ РОБИМО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Мета: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активізувати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знання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роботи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дорослих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професії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розвивати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уяву,рухову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активність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образне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мислення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виховувати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патріотичні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почуття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знайомства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народними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рухливими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іграми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їхнім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національним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колоритом;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позитивне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ставлення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народних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ігор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ХІД ГРИ</a:t>
            </a: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допомогою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лічилки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бажанням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діляться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дві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команди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Одна команда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домовляється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те, яку роботу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професію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вони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будуть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показувати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рухами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не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вимовляючи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жодного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звука.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Завдання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другої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команди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показують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їм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друзі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Потім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команди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міняються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ролями.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Примітка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проводиться,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дітям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цікаво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Вихователь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корегувати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обраної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професії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[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]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256" y="0"/>
            <a:ext cx="4572000" cy="6858000"/>
          </a:xfrm>
          <a:prstGeom prst="rect">
            <a:avLst/>
          </a:prstGeom>
        </p:spPr>
      </p:pic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3744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3888432" cy="6120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ЧАКЛУН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вправляти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спритності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колоритом;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чесність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uk-UA" sz="1300" b="1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лічилки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обирають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чаклуна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За горами, за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лісами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cтоїть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бочка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пирогами.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Раз, два, три —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чаклуном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uk-UA" sz="13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Раз, два, три!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Раз, два, три!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Біжимо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ми як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вітри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чаклуном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Чаклун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наздоганяє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Кого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наздожене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торкнеться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той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зачаклований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≫.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Зачаклований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завмирає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доторкнутися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—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розчаклувати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≫, 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чаклун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пильнуєйого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зачаклувати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зачаклована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≪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чаклун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≫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стомився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Autofit/>
          </a:bodyPr>
          <a:lstStyle/>
          <a:p>
            <a:pPr indent="450204">
              <a:lnSpc>
                <a:spcPct val="150000"/>
              </a:lnSpc>
            </a:pPr>
            <a:r>
              <a:rPr lang="uk-UA" sz="10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МАК</a:t>
            </a:r>
            <a:endParaRPr lang="ru-RU" sz="10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Мета: розвивати всі групи м’язів; закріплювати знання про послідовність сільськогосподарських робіт, способи вживання продуктів сільськогосподарської праці; виховувати патріотичні почуття на основі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знайомства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народними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рухливими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іграми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їхнім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національним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колоритом;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працелюбність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інтерес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народних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ігор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ХІД ГРИ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коло, одна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дитина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посередині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йдуть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колу та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примовляють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Маки,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маківочки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Золотії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голівочки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Будемо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мак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оббивати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Пиріжечки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випікати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Далі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питають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посеред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кола: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поспів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мак?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орю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відповідає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дитина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імітує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повторюють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питання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дитина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черзі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дає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наступні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імітує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сію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заволочую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прополюю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поливаю.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Потім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відповідає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05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Поспів</a:t>
            </a:r>
            <a:r>
              <a:rPr lang="ru-RU" sz="105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ru-RU" sz="1050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імітують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такі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дії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зривають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голівки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маку,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вибивають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ліплять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пиріжки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їдять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Гра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повторюється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бажанням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5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05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05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[</a:t>
            </a:r>
            <a:r>
              <a:rPr lang="ru-RU" sz="105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</a:t>
            </a:r>
            <a:r>
              <a:rPr lang="en-US" sz="105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]</a:t>
            </a:r>
            <a:r>
              <a:rPr lang="ru-RU" sz="105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05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342892" indent="-342892" algn="l">
              <a:buAutoNum type="arabicPeriod"/>
            </a:pP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/>
            </a:r>
            <a:br>
              <a:rPr lang="ru-RU" sz="1400" dirty="0"/>
            </a:b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uk-UA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uk-UA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СКЛАДИ КВІТКУ ДО ВІНОЧКА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uk-UA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Мета: сприяти фізичному розвитку дітей; поглибити та закріпити знання дітей про український національний оберіг — віночок, про квіти, з яких його плели; виховувати патріотичні почуття на основі знайомства дитини з народними рухливими іграми, їхнім національним колоритом, інтерес до народних ігор.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Обладнання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паперові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серединки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квітів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певного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кольору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по 6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пелюсток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кожної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серединки того самого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кольору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                            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ХІД ГРИ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1600" dirty="0">
                <a:latin typeface="Times New Roman"/>
                <a:ea typeface="Calibri"/>
                <a:cs typeface="Times New Roman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Серединки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квітів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розкладені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 колу, а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пелюстки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розсипані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довільно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сигналом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піднімають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пелюстки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розкладають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навколо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серединок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відповідно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кольору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[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]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1400" dirty="0">
                <a:latin typeface="Times New Roman"/>
                <a:ea typeface="Calibri"/>
                <a:cs typeface="Times New Roman"/>
              </a:rPr>
            </a:br>
            <a:r>
              <a:rPr lang="uk-UA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                                       ОТАМАНЕ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Мета: вправляти дітей у швидкому бігу; продовжувати знайомити з устроєм козацького війська; виховувати патріотичні почуття на основі знайомства дитини з народними рухливими іграми, їхнім національним колоритом; </a:t>
            </a:r>
            <a:r>
              <a:rPr lang="uk-UA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чесність,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сміливість</a:t>
            </a:r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інтерес до народних ігор</a:t>
            </a:r>
            <a:r>
              <a:rPr lang="uk-UA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[</a:t>
            </a:r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]</a:t>
            </a:r>
            <a:r>
              <a:rPr lang="uk-UA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ХІД ГРИ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бажано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проводити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м’якому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ґрунті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піску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траві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У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грають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переважно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хлопчики,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але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сміливі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дівчата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грають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цю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задоволенням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діляться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2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рівні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команди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коші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одна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зайва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то вона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приєднатися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тієї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команди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де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більше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дівчаток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Кожний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кіш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обирає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Коші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стають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один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навпроти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одного на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відстані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беруть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одного за руки.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Відстань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варіюватися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але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більше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ніж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3 м,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щоб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великого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розгону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руху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починають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діалог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Отамане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отамане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чи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буде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війна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Ні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А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чому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Війська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замало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 Так </a:t>
            </a:r>
            <a:r>
              <a:rPr lang="ru-RU" sz="1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відбий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цих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слів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якому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запропонували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відбити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військо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обирає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якогось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козака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Обраний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біжить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протилежного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коша та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намагається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розбити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зчеплені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руки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йому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вдалося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він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обирає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одного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із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руки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яких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розчепив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забирає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свого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коша.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руки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розчепити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вдалося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то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дитина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залишається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цьому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коші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Діалог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повторюється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тепер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його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починає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другий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b="1" dirty="0"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закінчується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коли в одному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кошів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залишається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лише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отаман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</a:t>
            </a:r>
            <a:r>
              <a:rPr lang="uk-UA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МИР-МИРОМ!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Мета: розвивати орієнтацію в просторі, швидку реакцію, доброзичливі взаємини. виховувати вміння миряться з радістю й щиро. виховувати патріотичні почуття на основі знайомства дитини з народними рухливими іграми, їхнім національним колоритом; дружні взаємини, позитивне ставлення до народних ігор.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за руки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коло.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треба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м'якенька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густа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травиця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у коло,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за руки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витягають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уперед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а ноги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зближують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одхиляються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назад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крутяться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один, 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співаючи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усім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колом: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Дрібу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дрібу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дрібушечки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Наївшися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петрушечки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i="1" dirty="0">
                <a:latin typeface="Times New Roman" pitchFamily="18" charset="0"/>
                <a:cs typeface="Times New Roman" pitchFamily="18" charset="0"/>
              </a:rPr>
              <a:t>         н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аївшися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лободи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—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Гала, гала до води!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тось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дітей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легенько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пускає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падають в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траву!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Обоє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підводяться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одвертаються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стоять. 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коло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віддаляється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ходити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приказуючи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Мир-миром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Пироги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сиром,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Варенички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маслі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дружечки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красні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—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Помирімося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колі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спершу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хочуть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миритись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співають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повертаються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до одного,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всміхаються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за руки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по колу,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співаючи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пісеньки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у коло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200" b="1" dirty="0" smtClean="0"/>
              <a:t>.</a:t>
            </a:r>
            <a:r>
              <a:rPr lang="en-US" sz="1200" b="1" dirty="0" smtClean="0"/>
              <a:t>[</a:t>
            </a:r>
            <a:r>
              <a:rPr lang="ru-RU" sz="1200" b="1" dirty="0" smtClean="0"/>
              <a:t>1</a:t>
            </a:r>
            <a:r>
              <a:rPr lang="en-US" sz="1200" b="1" dirty="0" smtClean="0"/>
              <a:t>]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/>
          </a:bodyPr>
          <a:lstStyle/>
          <a:p>
            <a:pPr indent="450204">
              <a:lnSpc>
                <a:spcPct val="150000"/>
              </a:lnSpc>
            </a:pPr>
            <a:endParaRPr lang="ru-RU" sz="1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450204">
              <a:lnSpc>
                <a:spcPct val="150000"/>
              </a:lnSpc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СІРИЙ  ВОВК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Мета: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вправляти дітей у швидкому бігу, орієнтування в просторі,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вправляти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спритності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                       ХІД ГРИ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За допомогою лічилки обирають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сірого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вовка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Він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сідає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пеньочку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сидить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зіщулившись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взявшись рукою за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щоку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Ось,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мовляв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який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я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бідний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сумирний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</a:t>
            </a:r>
            <a:b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Всі діти повинні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пі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дійти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до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вовка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ближче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вдаю</a:t>
            </a: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чи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ніби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рвуть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траву. Та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ще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й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приспівують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1400" b="1" i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 рву, </a:t>
            </a:r>
            <a:r>
              <a:rPr lang="ru-RU" sz="14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рву </a:t>
            </a:r>
            <a:r>
              <a:rPr lang="ru-RU" sz="14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горішечки</a:t>
            </a: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 </a:t>
            </a:r>
            <a:b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 боюсь </a:t>
            </a:r>
            <a:r>
              <a:rPr lang="ru-RU" sz="14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вовка</a:t>
            </a: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й</a:t>
            </a: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трішечки</a:t>
            </a:r>
            <a:r>
              <a:rPr lang="ru-RU" sz="14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(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махають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вовка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руками,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наче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кидають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оті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нарвані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«</a:t>
            </a:r>
            <a:r>
              <a:rPr lang="ru-RU" sz="1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горішечки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».)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[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]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uk-UA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Після цього вовк повинен піймати когось, щоб той став на його місце. В кінці гри               визначається найкращий  вовк. 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0204">
              <a:lnSpc>
                <a:spcPct val="150000"/>
              </a:lnSpc>
            </a:pPr>
            <a:r>
              <a:rPr lang="uk-UA" sz="145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14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342892" indent="-342892" algn="l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uk-UA" sz="1200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uk-UA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ЖУРАВЕЛЬ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 Мета: вправляти дітей у спритності, у швидкості бігу; виховувати патріотичні почуття на основі знайомства дитини з народними рухливими іграми, їхнім національним колоритом;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                                        ХІД ГРИ                                                                                                                     </a:t>
            </a:r>
            <a:br>
              <a:rPr lang="uk-UA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          Коли гра починається за допомогою лічилки обирають, журавля , всі інші стають в коло. Журавель ходить по колу, всі діти починають докоряти йому:</a:t>
            </a:r>
            <a:br>
              <a:rPr lang="uk-UA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Занадився  журавель, 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журавель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До бабиних конопель,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конопель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журавель,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довгоногий,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дибле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Конопельки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щипле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Журавель чує це, але й вухом не веде,— робить своє. Тоді з кола виступає хтось один, кого наперед вибрали, і співає: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А я тому журавлю,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журавлю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Сіттю крильця обів'ю,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обів'ю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!​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І кидається навздогінці за журавлем, ловить того і вдає, ніби накидає на нього сітку. Журавель собі удає, ніби пручається. А коло співає: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журавель,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довгоногий,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дибле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Конопельки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щипле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Журавель тоді повертається обличчям до ловця і показує, ніби не розуміє, за </a:t>
            </a:r>
            <a:r>
              <a:rPr lang="uk-UA" sz="1100" b="1" dirty="0" err="1">
                <a:latin typeface="Times New Roman" pitchFamily="18" charset="0"/>
                <a:cs typeface="Times New Roman" pitchFamily="18" charset="0"/>
              </a:rPr>
              <a:t>віщо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 його спіймали. Ловець же бере його за руку і водить по колу, співаючи разом з усіма: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Оце щоб ти не дибав, не дибав,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Конопельок не щипав, не щипав.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журавель,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довгоногий.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Сякий-такий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дибле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Конопельки </a:t>
            </a:r>
            <a:r>
              <a:rPr lang="uk-UA" sz="1100" b="1" i="1" dirty="0" err="1">
                <a:latin typeface="Times New Roman" pitchFamily="18" charset="0"/>
                <a:cs typeface="Times New Roman" pitchFamily="18" charset="0"/>
              </a:rPr>
              <a:t>щипле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! 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Після цього на місце присоромленого журавля вибирають другого. Вибирають і іншого ловця — і гра йде далі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uk-UA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БОБЕР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Мета: виховувати вміння швидко бігати ,  вміння орієнтуватися в просторі, виховувати любов до народних ігор.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ХІД ГРИ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допомогою лічилки </a:t>
            </a:r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обирають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бобра — 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сховатися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знайшли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потім обирають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мисливця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пускатиме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хортів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шукали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добре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бобра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хортів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інші діти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бобра та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мисливця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Спершу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бобер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ховається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мисливець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ставить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хортів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спинами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пильнує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бачили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бобер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заховався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Коли бобра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видно,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мисливець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співати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старий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бобре, </a:t>
            </a:r>
            <a:b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Заховайся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добре, </a:t>
            </a:r>
            <a:b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хорти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маю, </a:t>
            </a:r>
            <a:b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поле пускаю!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Проспівавши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пісню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вдруге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боброві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заховатися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чесний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мисливець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проспіває вдруге, тоді гукає: </a:t>
            </a:r>
            <a:r>
              <a:rPr lang="uk-UA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«Хорти з лісу!» </a:t>
            </a:r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Хорти повертаються і прудко біжать шукати бобра.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 бобер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запримітить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бачать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помаленьку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переховується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Але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мисливця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добрі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увесь час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заохочує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Шукай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Сірко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 </a:t>
            </a:r>
            <a:b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Лови,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Бровко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 </a:t>
            </a:r>
            <a:b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Гуджа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хорти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Нарешті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бобра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спіймано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вибравши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мисливця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бобра.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                                     </a:t>
            </a:r>
            <a:r>
              <a:rPr lang="ru-RU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ПОДОЛЯНОЧКА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рухливими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колоритом;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вона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коло.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кружок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руки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співаючи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молодесенька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вона впала,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припала.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вмивала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не мала.​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спершу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ходить 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присідає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схиляє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голову на руку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зажурившись, аж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Устань,   устань,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підхоплюється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коло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  ту  скляночку.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вона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вмивається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побачивши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чепурна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здогадуються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пісеньці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Візьмися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боки,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нам скоки.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біжи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гаю,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Бери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краю!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Подоляночка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тішиться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пританцьовує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пісеньку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кола,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руку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якусь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коло разом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1" y="404665"/>
            <a:ext cx="3816424" cy="6120680"/>
          </a:xfrm>
        </p:spPr>
        <p:txBody>
          <a:bodyPr>
            <a:normAutofit fontScale="47500" lnSpcReduction="20000"/>
          </a:bodyPr>
          <a:lstStyle/>
          <a:p>
            <a:pPr indent="450204"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0204"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              </a:t>
            </a:r>
            <a:r>
              <a:rPr lang="ru-RU" sz="2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ГУСИ, ГУСИ, ДОДОМУ!</a:t>
            </a:r>
            <a:endParaRPr lang="ru-RU" sz="25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Мета: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вправляти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дітей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спритності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у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швидкості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бігу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виховувати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патріотичні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почуття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знайомства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дитини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народними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рухливими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іграми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їхнім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національним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колоритом;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чесність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інтерес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народних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рухливих</a:t>
            </a:r>
            <a:r>
              <a:rPr lang="ru-RU" sz="25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ігор</a:t>
            </a:r>
            <a:r>
              <a:rPr lang="ru-RU" sz="25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5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                              ХІД ГРИ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 допомогою лозини обирають вовка та матір гусенят.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Беруть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довгу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лозину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двоє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дітей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міряються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—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беруться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по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черзі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руками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від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одного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кінця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до другого. Чия рука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вкінці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вийде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зверху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той буде за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матір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гусям, а чия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знизу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— той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виряджає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гусей —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усіх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дітей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— на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пасовисько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(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одного краю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галявини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другий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вони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починають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«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пастися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». Вовк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одходить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далеченько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вбік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 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враз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гукає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Гуси, гуси,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додому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Чого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 —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озиваються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гуси.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Вовк за горою!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Що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він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робить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Гуси скубе!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Які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—  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Сірі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білі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волохаті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 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Тікайте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i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прудко</a:t>
            </a:r>
            <a:r>
              <a:rPr lang="ru-RU" sz="2500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до </a:t>
            </a:r>
            <a:r>
              <a:rPr lang="ru-RU" sz="2500" i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хати</a:t>
            </a:r>
            <a:r>
              <a:rPr lang="ru-RU" sz="2500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</a:t>
            </a:r>
            <a:r>
              <a:rPr lang="en-US" sz="25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[</a:t>
            </a:r>
            <a:r>
              <a:rPr lang="ru-RU" sz="25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en-US" sz="25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]</a:t>
            </a:r>
            <a:endParaRPr lang="ru-RU" sz="25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Тут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усі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гуси — </a:t>
            </a:r>
            <a:r>
              <a:rPr lang="uk-UA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починають тікати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! 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—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навперейми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аби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когось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упіймати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Ну, а як уже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зловить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тоді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одводить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до себе за гору, а сам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кидається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за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іншими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Як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усіх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переловить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вже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дуже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втомиться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тоді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вибирають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іншого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вовка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матір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граються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далі</a:t>
            </a:r>
            <a:r>
              <a:rPr lang="ru-RU" sz="25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 </a:t>
            </a:r>
          </a:p>
          <a:p>
            <a:pPr indent="450204">
              <a:lnSpc>
                <a:spcPct val="150000"/>
              </a:lnSpc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indent="450204">
              <a:lnSpc>
                <a:spcPct val="150000"/>
              </a:lnSpc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indent="450204">
              <a:lnSpc>
                <a:spcPct val="150000"/>
              </a:lnSpc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                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marL="342892" indent="-342892" algn="l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29d6d329bede868395ffcf7786a90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1465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529d6d329bede868395ffcf7786a90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381642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1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ПЛЕТЕНИЙ  ШУМ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колоритом;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ХІД ГРИ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Плетений шум —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гарна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гуртова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заразом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танок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за руки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півколом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пара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підносить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з'єднані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руки догори —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«ворота».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Крайні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парами — один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іде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одного,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другого боку —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пробігають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у ворота. Коли ж доходить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черга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пари, то вона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перекручується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руками,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Шум то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заплітають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розплітають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співаючи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пісеньку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нумо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нумо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В плетеного шума.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Як наша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Буде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заплітати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Заплетися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 шуме,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Заплетися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Хрещатий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барвінку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Розстелися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нумо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нумо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В плетеного шума.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Як наша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Буде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розплітати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Розплетися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 шуме,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Розплетися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Хрещатий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барвінку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Розстелися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повторюють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награються</a:t>
            </a:r>
            <a:r>
              <a:rPr lang="ru-RU" sz="1400" dirty="0" smtClean="0"/>
              <a:t>.</a:t>
            </a:r>
            <a:r>
              <a:rPr lang="en-US" sz="1400" dirty="0" smtClean="0"/>
              <a:t>[2]</a:t>
            </a:r>
            <a:r>
              <a:rPr lang="en-US" sz="1400" dirty="0">
                <a:solidFill>
                  <a:srgbClr val="0070C0"/>
                </a:solidFill>
              </a:rPr>
              <a:t/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5285" y="300851"/>
            <a:ext cx="3816424" cy="64087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ПЕРЕПІЛКА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патріотичні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колоритом;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ХІД ГРИ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руки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коло.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дівчинка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співають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перепілки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головка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болить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краснопірочка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держиться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голову.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очиці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болять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краснопірочка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береться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підошви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болять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краснопірочка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ударяв себе по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підошвах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держиться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живіт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ушиці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болять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краснопірочка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держиться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вухо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умер мужичок.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перепілочка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краснопірочка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плаче.</a:t>
            </a:r>
            <a:r>
              <a:rPr lang="uk-UA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перепілко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корись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Старшому,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меншому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поклонись, поклонись,</a:t>
            </a:r>
            <a:b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перескоч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трави не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толоч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кланяється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комусь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кола, і той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перепілкою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en-US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2" indent="-342892" algn="l">
              <a:buAutoNum type="arabicPeriod"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990</Words>
  <Application>Microsoft Office PowerPoint</Application>
  <PresentationFormat>Экран (4:3)</PresentationFormat>
  <Paragraphs>190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КАРТОТЕКА  НАРОДНИХ РУХЛИВИХ ІГОР              ДЛЯ ДІТЕЙ СТАРШОЇ ГРУПИ</vt:lpstr>
      <vt:lpstr> НАРОДНІ РУХЛИВІ ІГРИ  Одним з кращих засобів формування майбутнього громадянина-патріота вважають народні рухливі ігри під час яких формуються початкові патріотичні почуття . Досить часто сучасні педагоги , психологи ,соціологом проводять дослідження з впливу народних рухливих ігор на формування у старших дошкільників початкових патріотичних почуттів . Народні рухливі ігри – дорогоцінний виховний скарб, який заповіли нам наші попередники. Вони є найкращім способом всебічного виховання дітей дошкільного віку: сприяють поглибленню знань про світ який їх оточує, розвиток логічного мислення, психічних процесів, сприяють загартуванню вольових якостей , і, надають можливість пізнати історію українського народу. Граючись в народні рухливі ігри, діти ознайомлюються з традиціями українського народу, звичаями , нашими обрядами, віруваннями, культурою, розвиваються її фізичні та моральні якості, краще засвоюється мова</vt:lpstr>
      <vt:lpstr>                                     ПІЖМУРКИ Мета: виховувати патріотичні почуття на основі знайомства дитини з народними рухливими іграми, їхнім національним колоритом;розвивати орієнтацію в просторі, швидку реакцію, доброзичливі взаємини.                                     ХІД ГРИ Вихователь (або дитина) за допомогою лічилки обирають ведучого.  Сітка, вітка, дуб, дубки — поставали козаки, Шабельками брязь — вийди, князь. Ведучий повертається обличчям до дерева (стіни), заплющує очі руками та  промовляє віршик, інші діти в цей час ховаються.  Один, два — Розбігайтесь, дітвора! Три, чотири, п’ять — Я вже йду шукать. Хто не заховався, Той зразу упіймався. Більш не буду рахувать — Один, два, три, чотири, п’ять. Ведучий починає шукати дітей. Знайшовши когось, ведучий називає його   на ім’я і стукає по умовному місці (дерево, стіна, якийсь предмет тощо). Дитина може і себе ≪застукати≫ на цьому умовному місці, якщо прибіжить раніше за ведучого. Перший, кого знайшли, стає ведучим. [1.]. </vt:lpstr>
      <vt:lpstr>                                    ЧАКЛУН Мета: вправляти дітей у спритності, у швидкості бігу; виховувати патріотичні почуття на основі знайомства дитини з народними рухливими іграми, їхнім національним колоритом; чесність, інтерес до народних ігор.                               ХІД ГРИ За допомогою лічилки обирають ≪чаклуна≫. *** За горами, за лісами cтоїть бочка з пирогами. Раз, два, три — а чаклуном будеш ти! ***   Раз, два, три! Раз, два, три! Біжимо ми як вітри, А чаклуном будеш ти! Чаклун наздоганяє дітей. Кого наздожене й торкнеться, той ≪зачаклований≫. ≪Зачаклований≫ завмирає на місці. Інші діти намагаються доторкнутися до нього — ≪розчаклувати≫, а чаклун пильнуєйого та намагається ≪зачаклувати≫ інших. Гра закінчується, якщо ≪зачаклована≫ більшість дітей або ≪чаклун≫ дуже стомився.[1.].   </vt:lpstr>
      <vt:lpstr>            СКЛАДИ КВІТКУ ДО ВІНОЧКА Мета: сприяти фізичному розвитку дітей; поглибити та закріпити знання дітей про український національний оберіг — віночок, про квіти, з яких його плели; виховувати патріотичні почуття на основі знайомства дитини з народними рухливими іграми, їхнім національним колоритом, інтерес до народних ігор. Обладнання: паперові серединки квітів певного кольору, по 6 пелюсток до кожної серединки того самого кольору.                              ХІД ГРИ Серединки квітів розкладені по колу, а пелюстки розсипані довільно. Діти за сигналом піднімають пелюстки та розкладають навколо серединок відповідно до кольору. [1]                        </vt:lpstr>
      <vt:lpstr>                                МИР-МИРОМ! Мета: розвивати орієнтацію в просторі, швидку реакцію, доброзичливі взаємини. виховувати вміння миряться з радістю й щиро. виховувати патріотичні почуття на основі знайомства дитини з народними рухливими іграми, їхнім національним колоритом; дружні взаємини, позитивне ставлення до народних ігор. ХІД ГРИ Діти беруться за руки і роблять велике коло. Тільки треба вибрати таке місце, де м'якенька й густа травиця. Двоє йдуть у коло, беруться за руки і витягають їх уперед, а ноги зближують в одному місці, одхиляються назад і швидко крутяться в один, а далі в другий бік, співаючи разом з усім колом: Дрібу, дрібу, дрібушечки,          Наївшися петрушечки,[1]          наївшися лободи —          Гала, гала до води! Хтось один із двох дітей легенько пускає руки, і обидва падають в траву! Обоє підводяться, одвертаються одне від одного і стоять. Тоді коло знову віддаляється, починає ходити, приказуючи : Мир-миром! Пироги з сиром, Варенички в маслі, Ми дружечки красні — Помирімося! Двоє, що в колі, спершу не хочуть миритись, але їм знову співають те саме.  Тоді ті повертаються одне до одного, всміхаються, беруться за руки і йдуть по колу, співаючи разом з усіма тієї самої пісеньки. Потім у коло йдуть двоє інших, і гра йде далі.[1]</vt:lpstr>
      <vt:lpstr>                                                                             ЖУРАВЕЛЬ  Мета: вправляти дітей у спритності, у швидкості бігу; виховувати патріотичні почуття на основі знайомства дитини з народними рухливими іграми, їхнім національним колоритом; [1]                                         ХІД ГРИ                                                                                                                                Коли гра починається за допомогою лічилки обирають, журавля , всі інші стають в коло. Журавель ходить по колу, всі діти починають докоряти йому: Занадився  журавель,  журавель До бабиних конопель, конопель. Сякий-такий журавель, Сякий-такий довгоногий, Сякий-такий дибле, Конопельки щипле! Журавель чує це, але й вухом не веде,— робить своє. Тоді з кола виступає хтось один, кого наперед вибрали, і співає: А я тому журавлю, журавлю  Сіттю крильця обів'ю, обів'ю!​ І кидається навздогінці за журавлем, ловить того і вдає, ніби накидає на нього сітку. Журавель собі удає, ніби пручається. А коло співає: Сякий-такий журавель, Сякий-такий довгоногий, Сякий-такий дибле, Конопельки щипле! Журавель тоді повертається обличчям до ловця і показує, ніби не розуміє, за віщо його спіймали. Ловець же бере його за руку і водить по колу, співаючи разом з усіма: Оце щоб ти не дибав, не дибав, Конопельок не щипав, не щипав. Сякий-такий журавель, Сякий-такий довгоногий. Сякий-такий дибле, Конопельки щипле!  Після цього на місце присоромленого журавля вибирають другого. Вибирають і іншого ловця — і гра йде далі..[2]   </vt:lpstr>
      <vt:lpstr>                                        ПОДОЛЯНОЧКА Мета: виховувати патріотичні почуття на основі знайомства дитини з народними рухливими іграми, їхнім національним колоритом; розвивати орієнтацію в просторі, швидку реакцію, доброзичливі взаємини.                                              ХІД ГРИ  Одна дівчинка буде за подоляночку — вона йде в коло. Всі ж інші стають в кружок, беруться за руки і водять танок, співаючи: Десь тут була Подоляночка,  Десь тут була молодесенька. Тут вона впала, До землі припала. Личка не вмивала, Бо води не мала.​  Під цю пісню подоляночка спершу ходить у колі, а потім присідає до землі, схиляє голову на руку і сидить так, зажурившись, аж усім шкода її стає, і вони співають: Устань,   устань, Подоляночко. Тут подоляночка підхоплюється, а коло співає далі: Умий личко. Як  ту  скляночку. На ці слова подоляночка показує в рухах, як вона старанно вмивається. І побачивши, що вона така чепурна, всі здогадуються, що вона, певно, й танцювати вміє, і радять їй у своїй пісеньці: Візьмися у боки, Покажи нам скоки. Та біжи до гаю, Бери дівча з краю! Подоляночка тішиться і пританцьовує під цю пісеньку, а далі біжить до кола, бере за руку якусь дівчинку і веде всередину на своє місце, а сама стає в коло разом з усіма. Гра починається спочатку. [1]  </vt:lpstr>
      <vt:lpstr>                               ПЛЕТЕНИЙ  ШУМ Мета: виховувати патріотичні почуття на основі знайомства дитини з народними рухливими іграми, їхнім національним колоритом;                                        ХІД ГРИ Плетений шум — дуже гарна гуртова гра, бо це заразом і танок. Всі беруться за руки і стають півколом. Середня пара підносить з'єднані руки догори — це «ворота». Крайні парами — один іде з одного, другий — з другого боку — пробігають у ворота. Коли ж доходить черга до середньої пари, то вона перекручується під своїми руками, і гра йде далі. Шум то заплітають, то розплітають, співаючи таку пісеньку: Ой нумо, нумо В плетеного шума. Як наша мати Буде заплітати. Заплетися, шуме, Заплетися, Хрещатий барвінку, Розстелися. Ой нумо, нумо В плетеного шума. Як наша мати. Буде розплітати. Розплетися, шуме, Розплетися, Хрещатий барвінку, Розстелися. Так повторюють, поки награються.[2]  </vt:lpstr>
      <vt:lpstr>                                                                  ЗАЙЧИК  Мета: виховувати патріотичні почуття на основі знайомства дитини з народними рухливими іграми, їхнім національним колоритом;                                       ХІД ГРИ Діти стають у коло, беруться за руки, а між ними —Діти стають  «зайчик» (обов’язково хлопчик).  Діти ходять і співають: Городили зайчика Тинком, льонком, Та нікуди зайчику Та не вискочити, Та нікуди зайчику Та не виплигнути. А в нас ворота Позамиканії, Жовтим піском Позасипанії! При цьому «зайчик» починає бігати, щоб де-небудь вискочити, а діти стають щільніше, щоб не пропустити. Коли вже «зайчик» якось вискочить, тоді всі діти його ловлять. Хто піймає — сам став «зайчиком». Якщо піймає дівчинка, то заміняють хлопчиком, бо за правилами гри дівчинка не може бути «зайчиком».[2]  </vt:lpstr>
      <vt:lpstr>                                                      КІТ І МИША  Мета: розвивати швидкість, орієнтацію в просторі, виховувати любов до народних ігор;                                  ХІД ГРИ Дітлахи беруться за руки й стають у коло (танок), а двоє: «кіт» — хлопець і «миша» — дівчина — усередині. За допомогою лічилки обирають кота і мишу. Коли танок піднімає руки вгору, «миша» тікає від «кота». А коли «кіт» намагається проскочити за «мишею»,— руки опускають. А до нори, миша, до нори, А до золотої комори. Мишка у нірку, А котик за ніжку: —    Ходи сюди.— А що ж то за мишка — Не втече; А що ж то за котик — Не дожене. Мишка у нірку, А котик за ніжку: —    Ходи сюди, ходи сюди. Якщо «котові» вдасться спіймати «мишку»,— міняються ролями. [3].     </vt:lpstr>
      <vt:lpstr>                    ВОВК І ЛИСИЧКА  Мета: вправляти дітей у спритності, у швидкості бігу; виховувати патріотичні почуття на основі знайомства дитини з народними рухливими іграми, їхнім національним колоритом; ХІД ГРИ За допомогою лічилки обираємо вовка і лисичку. «Вовк», присівши, копає ямку, решта — «лисичка» з «лисенятами» — ходять навколо нього й приказують: Тричі, двічі обкружусь,  Вовку в вічі подивлюсь.  Потім «лисичка», що йде попереду, перемовляється з «вовком»: —    Ворче, вовче, дай води! —    Піди до верби! —    Боюся жаб! —    Так потопчи! Усі починають тупотіти ногами, а «вовк» тим часом намагається спіймати «лисенят».[3].                                        </vt:lpstr>
      <vt:lpstr>СПИСОК ВИКОРИСТАНИХ ДЖЕРЕЛ:                    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ПІЖМУРКИ Мета: виховувати патріотичні почуття на основі знайомства дитини з народними рухливими іграми, їхнім національним колоритом; розвивати орієнтацію в просторі, швидку реакцію, доброзичливі взаємини. ХІД ГРИ Вихователь (або дитина) за допомогою лічилки обирають ведучого.   Сітка, вітка, дуб, дубки — поставали козаки, Шабельками брязь — вийди, князь. Ведучий повертається обличчям до дерева (стіни), заплющує очі руками та  промовляє віршик, інші діти в цей час ховаються.   Один, два — Розбігайтесь, дітвора! Три, чотири, п’ять — Я вже йду шукать. Хто не заховався, Той зразу упіймався. Більш не буду рахувать — Один, два, три, чотири, п’ять. Ведучий починає шукати дітей. Знайшовши когось, ведучий називає його   на ім’я і стукає по умовному місці (дерево, стіна, якийсь предмет тощо). Дитина може і себе ≪застукати≫ на цьому умовному місці, якщо прибіжить раніше за ведучого. Перший, кого знайшли, стає ведучим.</dc:title>
  <dc:creator>САША</dc:creator>
  <cp:lastModifiedBy>Admin</cp:lastModifiedBy>
  <cp:revision>41</cp:revision>
  <dcterms:created xsi:type="dcterms:W3CDTF">2020-04-14T13:07:39Z</dcterms:created>
  <dcterms:modified xsi:type="dcterms:W3CDTF">2021-12-06T23:48:12Z</dcterms:modified>
</cp:coreProperties>
</file>