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7" r:id="rId5"/>
    <p:sldId id="261" r:id="rId6"/>
    <p:sldId id="259" r:id="rId7"/>
    <p:sldId id="263" r:id="rId8"/>
    <p:sldId id="264" r:id="rId9"/>
    <p:sldId id="262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04AE4-3FEA-42D7-AF48-62D56C620FAF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1273466-1AA1-4EBA-9A0A-EC6EC223DE3B}">
      <dgm:prSet phldrT="[Текст]" custT="1"/>
      <dgm:spPr/>
      <dgm:t>
        <a:bodyPr/>
        <a:lstStyle/>
        <a:p>
          <a:r>
            <a:rPr lang="ru-RU" sz="3200" dirty="0" smtClean="0"/>
            <a:t>Теоретичні основи функціонального стилю наукової  літератури </a:t>
          </a:r>
          <a:endParaRPr lang="ru-RU" sz="3200" dirty="0"/>
        </a:p>
      </dgm:t>
    </dgm:pt>
    <dgm:pt modelId="{07D82E55-1AEA-4458-B989-6DB5795FA476}" type="parTrans" cxnId="{9A314E6A-2AAF-4DE9-83E8-9DBF198389CB}">
      <dgm:prSet/>
      <dgm:spPr/>
      <dgm:t>
        <a:bodyPr/>
        <a:lstStyle/>
        <a:p>
          <a:endParaRPr lang="ru-RU"/>
        </a:p>
      </dgm:t>
    </dgm:pt>
    <dgm:pt modelId="{3C193E74-BEE6-4459-A61D-99D143EED029}" type="sibTrans" cxnId="{9A314E6A-2AAF-4DE9-83E8-9DBF198389CB}">
      <dgm:prSet/>
      <dgm:spPr/>
      <dgm:t>
        <a:bodyPr/>
        <a:lstStyle/>
        <a:p>
          <a:endParaRPr lang="ru-RU"/>
        </a:p>
      </dgm:t>
    </dgm:pt>
    <dgm:pt modelId="{D513BD62-3D82-4AF7-96E3-D93CABF58541}">
      <dgm:prSet phldrT="[Текст]" custT="1"/>
      <dgm:spPr/>
      <dgm:t>
        <a:bodyPr/>
        <a:lstStyle/>
        <a:p>
          <a:r>
            <a:rPr lang="uk-UA" sz="3200" b="0" dirty="0" smtClean="0"/>
            <a:t>Методологічні проблеми перекладу наукових текстів  </a:t>
          </a:r>
          <a:endParaRPr lang="ru-RU" sz="3200" dirty="0"/>
        </a:p>
      </dgm:t>
    </dgm:pt>
    <dgm:pt modelId="{3E653D7C-0242-49FC-9D32-3374B47CF2DB}" type="parTrans" cxnId="{B4A0B59F-AAF7-45A3-A979-66BBB1E32605}">
      <dgm:prSet/>
      <dgm:spPr/>
      <dgm:t>
        <a:bodyPr/>
        <a:lstStyle/>
        <a:p>
          <a:endParaRPr lang="ru-RU"/>
        </a:p>
      </dgm:t>
    </dgm:pt>
    <dgm:pt modelId="{3DC6ADB5-A512-4E3A-AE77-27B425535C2C}" type="sibTrans" cxnId="{B4A0B59F-AAF7-45A3-A979-66BBB1E32605}">
      <dgm:prSet/>
      <dgm:spPr/>
      <dgm:t>
        <a:bodyPr/>
        <a:lstStyle/>
        <a:p>
          <a:endParaRPr lang="ru-RU"/>
        </a:p>
      </dgm:t>
    </dgm:pt>
    <dgm:pt modelId="{BF4A2B72-CCCB-4E1E-BEBE-3A2964D438C4}">
      <dgm:prSet phldrT="[Текст]" custT="1"/>
      <dgm:spPr/>
      <dgm:t>
        <a:bodyPr/>
        <a:lstStyle/>
        <a:p>
          <a:r>
            <a:rPr lang="uk-UA" sz="3200" dirty="0" smtClean="0"/>
            <a:t>Англо-український переклад наукових текстів літературознавчого спрямування </a:t>
          </a:r>
          <a:endParaRPr lang="ru-RU" sz="3200" dirty="0"/>
        </a:p>
      </dgm:t>
    </dgm:pt>
    <dgm:pt modelId="{AE5090E6-B233-4D81-B531-29211EA0AD75}" type="parTrans" cxnId="{2D5D1212-5678-486D-BB22-90EF883973A9}">
      <dgm:prSet/>
      <dgm:spPr/>
      <dgm:t>
        <a:bodyPr/>
        <a:lstStyle/>
        <a:p>
          <a:endParaRPr lang="ru-RU"/>
        </a:p>
      </dgm:t>
    </dgm:pt>
    <dgm:pt modelId="{8BC09A7E-CAE7-43A5-A29E-7DAEAE9A53AF}" type="sibTrans" cxnId="{2D5D1212-5678-486D-BB22-90EF883973A9}">
      <dgm:prSet/>
      <dgm:spPr/>
      <dgm:t>
        <a:bodyPr/>
        <a:lstStyle/>
        <a:p>
          <a:endParaRPr lang="ru-RU"/>
        </a:p>
      </dgm:t>
    </dgm:pt>
    <dgm:pt modelId="{4E2F01A2-ACF7-421E-85F1-37E6AE366E5A}" type="pres">
      <dgm:prSet presAssocID="{56204AE4-3FEA-42D7-AF48-62D56C620FAF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E518F7-A447-42C1-96D8-E3E16756D267}" type="pres">
      <dgm:prSet presAssocID="{F1273466-1AA1-4EBA-9A0A-EC6EC223DE3B}" presName="node" presStyleLbl="node1" presStyleIdx="0" presStyleCnt="3" custScaleX="367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E6F0C-04A4-4B70-AC67-74A3027DD9A7}" type="pres">
      <dgm:prSet presAssocID="{3C193E74-BEE6-4459-A61D-99D143EED02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F3665EC-7078-46FD-97CB-06ED55D8A556}" type="pres">
      <dgm:prSet presAssocID="{3C193E74-BEE6-4459-A61D-99D143EED02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98B1300F-3E42-4CA7-BED7-7A835553C4D5}" type="pres">
      <dgm:prSet presAssocID="{D513BD62-3D82-4AF7-96E3-D93CABF58541}" presName="node" presStyleLbl="node1" presStyleIdx="1" presStyleCnt="3" custScaleX="381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F8935-C3BA-48DD-AB59-8134E947ABDD}" type="pres">
      <dgm:prSet presAssocID="{3DC6ADB5-A512-4E3A-AE77-27B425535C2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025A59D-8849-4826-9075-639BAB87337B}" type="pres">
      <dgm:prSet presAssocID="{3DC6ADB5-A512-4E3A-AE77-27B425535C2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B7C2BEC-AACE-4607-BC03-8A5C0765FE48}" type="pres">
      <dgm:prSet presAssocID="{BF4A2B72-CCCB-4E1E-BEBE-3A2964D438C4}" presName="node" presStyleLbl="node1" presStyleIdx="2" presStyleCnt="3" custScaleX="395982" custLinFactNeighborX="7551" custLinFactNeighborY="3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EDAE79-99CC-445A-8941-13BF947843FC}" type="presOf" srcId="{3DC6ADB5-A512-4E3A-AE77-27B425535C2C}" destId="{2025A59D-8849-4826-9075-639BAB87337B}" srcOrd="1" destOrd="0" presId="urn:microsoft.com/office/officeart/2005/8/layout/process2"/>
    <dgm:cxn modelId="{C083A5B7-210F-4A57-B291-BB77676C2301}" type="presOf" srcId="{3C193E74-BEE6-4459-A61D-99D143EED029}" destId="{9F3665EC-7078-46FD-97CB-06ED55D8A556}" srcOrd="1" destOrd="0" presId="urn:microsoft.com/office/officeart/2005/8/layout/process2"/>
    <dgm:cxn modelId="{A23E84C4-5FC4-4F50-A4AD-64D695D198CC}" type="presOf" srcId="{D513BD62-3D82-4AF7-96E3-D93CABF58541}" destId="{98B1300F-3E42-4CA7-BED7-7A835553C4D5}" srcOrd="0" destOrd="0" presId="urn:microsoft.com/office/officeart/2005/8/layout/process2"/>
    <dgm:cxn modelId="{D051B7DA-DACE-44C1-9879-1FD91098E3DD}" type="presOf" srcId="{56204AE4-3FEA-42D7-AF48-62D56C620FAF}" destId="{4E2F01A2-ACF7-421E-85F1-37E6AE366E5A}" srcOrd="0" destOrd="0" presId="urn:microsoft.com/office/officeart/2005/8/layout/process2"/>
    <dgm:cxn modelId="{E57D91AE-159B-41BB-99F7-7C7084321ED7}" type="presOf" srcId="{BF4A2B72-CCCB-4E1E-BEBE-3A2964D438C4}" destId="{9B7C2BEC-AACE-4607-BC03-8A5C0765FE48}" srcOrd="0" destOrd="0" presId="urn:microsoft.com/office/officeart/2005/8/layout/process2"/>
    <dgm:cxn modelId="{2D5D1212-5678-486D-BB22-90EF883973A9}" srcId="{56204AE4-3FEA-42D7-AF48-62D56C620FAF}" destId="{BF4A2B72-CCCB-4E1E-BEBE-3A2964D438C4}" srcOrd="2" destOrd="0" parTransId="{AE5090E6-B233-4D81-B531-29211EA0AD75}" sibTransId="{8BC09A7E-CAE7-43A5-A29E-7DAEAE9A53AF}"/>
    <dgm:cxn modelId="{03744BC8-CB58-432C-90AC-DC951CFB6A45}" type="presOf" srcId="{3DC6ADB5-A512-4E3A-AE77-27B425535C2C}" destId="{AECF8935-C3BA-48DD-AB59-8134E947ABDD}" srcOrd="0" destOrd="0" presId="urn:microsoft.com/office/officeart/2005/8/layout/process2"/>
    <dgm:cxn modelId="{B4A0B59F-AAF7-45A3-A979-66BBB1E32605}" srcId="{56204AE4-3FEA-42D7-AF48-62D56C620FAF}" destId="{D513BD62-3D82-4AF7-96E3-D93CABF58541}" srcOrd="1" destOrd="0" parTransId="{3E653D7C-0242-49FC-9D32-3374B47CF2DB}" sibTransId="{3DC6ADB5-A512-4E3A-AE77-27B425535C2C}"/>
    <dgm:cxn modelId="{B81CA578-849E-4128-96CB-CF95036DEBD1}" type="presOf" srcId="{F1273466-1AA1-4EBA-9A0A-EC6EC223DE3B}" destId="{38E518F7-A447-42C1-96D8-E3E16756D267}" srcOrd="0" destOrd="0" presId="urn:microsoft.com/office/officeart/2005/8/layout/process2"/>
    <dgm:cxn modelId="{9A314E6A-2AAF-4DE9-83E8-9DBF198389CB}" srcId="{56204AE4-3FEA-42D7-AF48-62D56C620FAF}" destId="{F1273466-1AA1-4EBA-9A0A-EC6EC223DE3B}" srcOrd="0" destOrd="0" parTransId="{07D82E55-1AEA-4458-B989-6DB5795FA476}" sibTransId="{3C193E74-BEE6-4459-A61D-99D143EED029}"/>
    <dgm:cxn modelId="{FA5C2F8F-CB8F-452A-80E1-0A866130F8D6}" type="presOf" srcId="{3C193E74-BEE6-4459-A61D-99D143EED029}" destId="{479E6F0C-04A4-4B70-AC67-74A3027DD9A7}" srcOrd="0" destOrd="0" presId="urn:microsoft.com/office/officeart/2005/8/layout/process2"/>
    <dgm:cxn modelId="{13868408-17E0-4A5A-BF1A-B9DE5AC45174}" type="presParOf" srcId="{4E2F01A2-ACF7-421E-85F1-37E6AE366E5A}" destId="{38E518F7-A447-42C1-96D8-E3E16756D267}" srcOrd="0" destOrd="0" presId="urn:microsoft.com/office/officeart/2005/8/layout/process2"/>
    <dgm:cxn modelId="{8E29A163-F7B6-4AAE-82B3-76E4B47C3608}" type="presParOf" srcId="{4E2F01A2-ACF7-421E-85F1-37E6AE366E5A}" destId="{479E6F0C-04A4-4B70-AC67-74A3027DD9A7}" srcOrd="1" destOrd="0" presId="urn:microsoft.com/office/officeart/2005/8/layout/process2"/>
    <dgm:cxn modelId="{2CC98195-005E-4950-8F15-6A30AABF5BBA}" type="presParOf" srcId="{479E6F0C-04A4-4B70-AC67-74A3027DD9A7}" destId="{9F3665EC-7078-46FD-97CB-06ED55D8A556}" srcOrd="0" destOrd="0" presId="urn:microsoft.com/office/officeart/2005/8/layout/process2"/>
    <dgm:cxn modelId="{00C0FAAE-1937-4239-95F5-D151E6DB566F}" type="presParOf" srcId="{4E2F01A2-ACF7-421E-85F1-37E6AE366E5A}" destId="{98B1300F-3E42-4CA7-BED7-7A835553C4D5}" srcOrd="2" destOrd="0" presId="urn:microsoft.com/office/officeart/2005/8/layout/process2"/>
    <dgm:cxn modelId="{5A267A3E-75E7-414B-81AC-261C3DA8D051}" type="presParOf" srcId="{4E2F01A2-ACF7-421E-85F1-37E6AE366E5A}" destId="{AECF8935-C3BA-48DD-AB59-8134E947ABDD}" srcOrd="3" destOrd="0" presId="urn:microsoft.com/office/officeart/2005/8/layout/process2"/>
    <dgm:cxn modelId="{E830BAD9-EA87-4638-918B-AE164F5AE59B}" type="presParOf" srcId="{AECF8935-C3BA-48DD-AB59-8134E947ABDD}" destId="{2025A59D-8849-4826-9075-639BAB87337B}" srcOrd="0" destOrd="0" presId="urn:microsoft.com/office/officeart/2005/8/layout/process2"/>
    <dgm:cxn modelId="{A18CD919-C503-4480-888A-86540F5BC8CB}" type="presParOf" srcId="{4E2F01A2-ACF7-421E-85F1-37E6AE366E5A}" destId="{9B7C2BEC-AACE-4607-BC03-8A5C0765FE4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9BC03E-8C88-4944-861A-6710FF8E35AD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5AE1120-8D3D-47DF-831C-9EFDEA8849F5}">
      <dgm:prSet phldrT="[Текст]" custT="1"/>
      <dgm:spPr/>
      <dgm:t>
        <a:bodyPr/>
        <a:lstStyle/>
        <a:p>
          <a:r>
            <a:rPr lang="ru-RU" sz="2400" dirty="0" smtClean="0"/>
            <a:t>Головні ознаки наукового стилю </a:t>
          </a:r>
          <a:endParaRPr lang="ru-RU" sz="2400" dirty="0"/>
        </a:p>
      </dgm:t>
    </dgm:pt>
    <dgm:pt modelId="{68E28AAD-8170-4757-A6B7-EF6FA28AEF68}" type="parTrans" cxnId="{54B9A2C9-5E89-4433-852A-BBEFEB9F3D0D}">
      <dgm:prSet/>
      <dgm:spPr/>
      <dgm:t>
        <a:bodyPr/>
        <a:lstStyle/>
        <a:p>
          <a:endParaRPr lang="ru-RU"/>
        </a:p>
      </dgm:t>
    </dgm:pt>
    <dgm:pt modelId="{52FA46FA-00BC-42EE-8EBE-3C44D969AA5A}" type="sibTrans" cxnId="{54B9A2C9-5E89-4433-852A-BBEFEB9F3D0D}">
      <dgm:prSet/>
      <dgm:spPr/>
      <dgm:t>
        <a:bodyPr/>
        <a:lstStyle/>
        <a:p>
          <a:endParaRPr lang="ru-RU"/>
        </a:p>
      </dgm:t>
    </dgm:pt>
    <dgm:pt modelId="{44EEDC40-5297-41A0-9BB0-B03C90645DB3}">
      <dgm:prSet phldrT="[Текст]" custT="1"/>
      <dgm:spPr/>
      <dgm:t>
        <a:bodyPr/>
        <a:lstStyle/>
        <a:p>
          <a:pPr algn="ctr"/>
          <a:r>
            <a:rPr lang="ru-RU" sz="2800" dirty="0" smtClean="0"/>
            <a:t>ясність, точність, логічність, стислість</a:t>
          </a:r>
          <a:endParaRPr lang="ru-RU" sz="2800" dirty="0"/>
        </a:p>
      </dgm:t>
    </dgm:pt>
    <dgm:pt modelId="{9F052F88-43AF-4CEE-BD52-BF924648033B}" type="parTrans" cxnId="{61007FAA-9249-4764-A550-6F29A177EFCF}">
      <dgm:prSet/>
      <dgm:spPr/>
      <dgm:t>
        <a:bodyPr/>
        <a:lstStyle/>
        <a:p>
          <a:endParaRPr lang="ru-RU"/>
        </a:p>
      </dgm:t>
    </dgm:pt>
    <dgm:pt modelId="{4CACF7B4-EDF2-4D95-82EB-4883F7C4363D}" type="sibTrans" cxnId="{61007FAA-9249-4764-A550-6F29A177EFCF}">
      <dgm:prSet/>
      <dgm:spPr/>
      <dgm:t>
        <a:bodyPr/>
        <a:lstStyle/>
        <a:p>
          <a:endParaRPr lang="ru-RU"/>
        </a:p>
      </dgm:t>
    </dgm:pt>
    <dgm:pt modelId="{6F496F91-0E15-4600-B0B7-354FC7F0E181}">
      <dgm:prSet phldrT="[Текст]" custT="1"/>
      <dgm:spPr/>
      <dgm:t>
        <a:bodyPr/>
        <a:lstStyle/>
        <a:p>
          <a:pPr algn="ctr"/>
          <a:r>
            <a:rPr lang="uk-UA" sz="2400" dirty="0" smtClean="0"/>
            <a:t>Лексика наукового стилю </a:t>
          </a:r>
          <a:endParaRPr lang="ru-RU" sz="2400" dirty="0"/>
        </a:p>
      </dgm:t>
    </dgm:pt>
    <dgm:pt modelId="{FC7A1878-5608-4E41-851C-273986294A8B}" type="parTrans" cxnId="{D1CA483F-F3FD-41F1-BA54-2385A1F75543}">
      <dgm:prSet/>
      <dgm:spPr/>
      <dgm:t>
        <a:bodyPr/>
        <a:lstStyle/>
        <a:p>
          <a:endParaRPr lang="ru-RU"/>
        </a:p>
      </dgm:t>
    </dgm:pt>
    <dgm:pt modelId="{CADC12F6-8556-4AE4-A96C-C5AED726B9C5}" type="sibTrans" cxnId="{D1CA483F-F3FD-41F1-BA54-2385A1F75543}">
      <dgm:prSet/>
      <dgm:spPr/>
      <dgm:t>
        <a:bodyPr/>
        <a:lstStyle/>
        <a:p>
          <a:endParaRPr lang="ru-RU"/>
        </a:p>
      </dgm:t>
    </dgm:pt>
    <dgm:pt modelId="{7CA72190-446A-4BFD-83B9-3B12F19391F4}">
      <dgm:prSet phldrT="[Текст]" custT="1"/>
      <dgm:spPr/>
      <dgm:t>
        <a:bodyPr/>
        <a:lstStyle/>
        <a:p>
          <a:pPr algn="ctr"/>
          <a:r>
            <a:rPr lang="uk-UA" sz="2200" dirty="0" smtClean="0"/>
            <a:t>спеціальні терміни, абстрактні слова і поняття, наукова фразеологія, іншомовні слова</a:t>
          </a:r>
          <a:endParaRPr lang="ru-RU" sz="2200" dirty="0"/>
        </a:p>
      </dgm:t>
    </dgm:pt>
    <dgm:pt modelId="{B75B9E6B-891B-4595-A085-AB98A3F9C533}" type="parTrans" cxnId="{BFF6472E-7F92-4A41-9F94-074EFDD63D87}">
      <dgm:prSet/>
      <dgm:spPr/>
      <dgm:t>
        <a:bodyPr/>
        <a:lstStyle/>
        <a:p>
          <a:endParaRPr lang="ru-RU"/>
        </a:p>
      </dgm:t>
    </dgm:pt>
    <dgm:pt modelId="{BCCFBCC5-7D34-450D-9637-56F0F0AB826C}" type="sibTrans" cxnId="{BFF6472E-7F92-4A41-9F94-074EFDD63D87}">
      <dgm:prSet/>
      <dgm:spPr/>
      <dgm:t>
        <a:bodyPr/>
        <a:lstStyle/>
        <a:p>
          <a:endParaRPr lang="ru-RU"/>
        </a:p>
      </dgm:t>
    </dgm:pt>
    <dgm:pt modelId="{A5F06592-A24B-4DEB-843A-986F368E1162}">
      <dgm:prSet phldrT="[Текст]" custT="1"/>
      <dgm:spPr/>
      <dgm:t>
        <a:bodyPr/>
        <a:lstStyle/>
        <a:p>
          <a:pPr algn="ctr"/>
          <a:r>
            <a:rPr lang="ru-RU" sz="2400" dirty="0" smtClean="0"/>
            <a:t>Жанрові форми наукового тексту</a:t>
          </a:r>
          <a:endParaRPr lang="ru-RU" sz="2400" dirty="0"/>
        </a:p>
      </dgm:t>
    </dgm:pt>
    <dgm:pt modelId="{79F7C6F4-C01E-441D-B05C-B3218C9793CA}" type="parTrans" cxnId="{C04D1061-4984-4585-964B-0BAC4BAB055F}">
      <dgm:prSet/>
      <dgm:spPr/>
      <dgm:t>
        <a:bodyPr/>
        <a:lstStyle/>
        <a:p>
          <a:endParaRPr lang="ru-RU"/>
        </a:p>
      </dgm:t>
    </dgm:pt>
    <dgm:pt modelId="{98BFE326-224F-4230-8B52-0CB5AF62BA49}" type="sibTrans" cxnId="{C04D1061-4984-4585-964B-0BAC4BAB055F}">
      <dgm:prSet/>
      <dgm:spPr/>
      <dgm:t>
        <a:bodyPr/>
        <a:lstStyle/>
        <a:p>
          <a:endParaRPr lang="ru-RU"/>
        </a:p>
      </dgm:t>
    </dgm:pt>
    <dgm:pt modelId="{38F25CC1-F79D-4CE5-A5E4-3A2186C5EE65}">
      <dgm:prSet phldrT="[Текст]" custT="1"/>
      <dgm:spPr/>
      <dgm:t>
        <a:bodyPr/>
        <a:lstStyle/>
        <a:p>
          <a:pPr algn="ctr"/>
          <a:r>
            <a:rPr lang="ru-RU" sz="2400" dirty="0" smtClean="0"/>
            <a:t>стаття, монографія, підручник, реферат, анотація, довідник тощо</a:t>
          </a:r>
          <a:endParaRPr lang="ru-RU" sz="2400" dirty="0"/>
        </a:p>
      </dgm:t>
    </dgm:pt>
    <dgm:pt modelId="{AB4C6EE2-12FC-499E-A052-7C4237027DB1}" type="parTrans" cxnId="{0C4BBBC7-2643-4844-826D-1FAAB7AF24B2}">
      <dgm:prSet/>
      <dgm:spPr/>
      <dgm:t>
        <a:bodyPr/>
        <a:lstStyle/>
        <a:p>
          <a:endParaRPr lang="ru-RU"/>
        </a:p>
      </dgm:t>
    </dgm:pt>
    <dgm:pt modelId="{A9EA9764-BF93-4E53-9CF4-01BCD02DBEBB}" type="sibTrans" cxnId="{0C4BBBC7-2643-4844-826D-1FAAB7AF24B2}">
      <dgm:prSet/>
      <dgm:spPr/>
      <dgm:t>
        <a:bodyPr/>
        <a:lstStyle/>
        <a:p>
          <a:endParaRPr lang="ru-RU"/>
        </a:p>
      </dgm:t>
    </dgm:pt>
    <dgm:pt modelId="{6D6849CE-D31C-41F0-9987-D5FFED13C4BB}" type="pres">
      <dgm:prSet presAssocID="{009BC03E-8C88-4944-861A-6710FF8E35A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61A7D85B-8920-4690-B650-D7C1823DC982}" type="pres">
      <dgm:prSet presAssocID="{45AE1120-8D3D-47DF-831C-9EFDEA8849F5}" presName="parenttextcomposite" presStyleCnt="0"/>
      <dgm:spPr/>
    </dgm:pt>
    <dgm:pt modelId="{69C95EFD-B357-460D-BAA9-EC094949A42D}" type="pres">
      <dgm:prSet presAssocID="{45AE1120-8D3D-47DF-831C-9EFDEA8849F5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62B55-BD77-4E0D-9CA0-80EB8F402C75}" type="pres">
      <dgm:prSet presAssocID="{45AE1120-8D3D-47DF-831C-9EFDEA8849F5}" presName="composite" presStyleCnt="0"/>
      <dgm:spPr/>
    </dgm:pt>
    <dgm:pt modelId="{C39C6E93-5998-4877-9429-DE739BAB85AE}" type="pres">
      <dgm:prSet presAssocID="{45AE1120-8D3D-47DF-831C-9EFDEA8849F5}" presName="chevron1" presStyleLbl="alignNode1" presStyleIdx="0" presStyleCnt="21"/>
      <dgm:spPr/>
    </dgm:pt>
    <dgm:pt modelId="{E6DD2915-826F-46FA-A175-1B1161C8B791}" type="pres">
      <dgm:prSet presAssocID="{45AE1120-8D3D-47DF-831C-9EFDEA8849F5}" presName="chevron2" presStyleLbl="alignNode1" presStyleIdx="1" presStyleCnt="21"/>
      <dgm:spPr/>
    </dgm:pt>
    <dgm:pt modelId="{0EA63448-C9AB-4679-AF05-528094F83D58}" type="pres">
      <dgm:prSet presAssocID="{45AE1120-8D3D-47DF-831C-9EFDEA8849F5}" presName="chevron3" presStyleLbl="alignNode1" presStyleIdx="2" presStyleCnt="21"/>
      <dgm:spPr/>
    </dgm:pt>
    <dgm:pt modelId="{66FCACB4-3276-4F07-BBE3-9D5F5B974A13}" type="pres">
      <dgm:prSet presAssocID="{45AE1120-8D3D-47DF-831C-9EFDEA8849F5}" presName="chevron4" presStyleLbl="alignNode1" presStyleIdx="3" presStyleCnt="21"/>
      <dgm:spPr/>
    </dgm:pt>
    <dgm:pt modelId="{44ADE43C-97A7-4D93-B037-89532660E084}" type="pres">
      <dgm:prSet presAssocID="{45AE1120-8D3D-47DF-831C-9EFDEA8849F5}" presName="chevron5" presStyleLbl="alignNode1" presStyleIdx="4" presStyleCnt="21"/>
      <dgm:spPr/>
    </dgm:pt>
    <dgm:pt modelId="{54923AD1-4657-4D82-8FBD-FBE4D5498F18}" type="pres">
      <dgm:prSet presAssocID="{45AE1120-8D3D-47DF-831C-9EFDEA8849F5}" presName="chevron6" presStyleLbl="alignNode1" presStyleIdx="5" presStyleCnt="21"/>
      <dgm:spPr/>
    </dgm:pt>
    <dgm:pt modelId="{13FDDDF3-44E1-4A56-87E5-9E85863F1BA3}" type="pres">
      <dgm:prSet presAssocID="{45AE1120-8D3D-47DF-831C-9EFDEA8849F5}" presName="chevron7" presStyleLbl="alignNode1" presStyleIdx="6" presStyleCnt="21"/>
      <dgm:spPr/>
    </dgm:pt>
    <dgm:pt modelId="{E4BD857B-9EF1-4FD9-9BFF-9C65FDC32F7F}" type="pres">
      <dgm:prSet presAssocID="{45AE1120-8D3D-47DF-831C-9EFDEA8849F5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09695-1654-4BDE-88C0-A36736930EED}" type="pres">
      <dgm:prSet presAssocID="{52FA46FA-00BC-42EE-8EBE-3C44D969AA5A}" presName="sibTrans" presStyleCnt="0"/>
      <dgm:spPr/>
    </dgm:pt>
    <dgm:pt modelId="{F4344B95-9286-4442-A87B-AB18B88D7A85}" type="pres">
      <dgm:prSet presAssocID="{6F496F91-0E15-4600-B0B7-354FC7F0E181}" presName="parenttextcomposite" presStyleCnt="0"/>
      <dgm:spPr/>
    </dgm:pt>
    <dgm:pt modelId="{516C14A9-0DE2-49AA-BB08-DD616E462881}" type="pres">
      <dgm:prSet presAssocID="{6F496F91-0E15-4600-B0B7-354FC7F0E181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B77AA-86A1-4302-A510-CE06EDFC100E}" type="pres">
      <dgm:prSet presAssocID="{6F496F91-0E15-4600-B0B7-354FC7F0E181}" presName="composite" presStyleCnt="0"/>
      <dgm:spPr/>
    </dgm:pt>
    <dgm:pt modelId="{84D4CB2A-9909-4C25-B973-C57BF579E2ED}" type="pres">
      <dgm:prSet presAssocID="{6F496F91-0E15-4600-B0B7-354FC7F0E181}" presName="chevron1" presStyleLbl="alignNode1" presStyleIdx="7" presStyleCnt="21"/>
      <dgm:spPr/>
    </dgm:pt>
    <dgm:pt modelId="{1D097587-F8F6-4E29-BB25-BEDC919B5D68}" type="pres">
      <dgm:prSet presAssocID="{6F496F91-0E15-4600-B0B7-354FC7F0E181}" presName="chevron2" presStyleLbl="alignNode1" presStyleIdx="8" presStyleCnt="21"/>
      <dgm:spPr/>
    </dgm:pt>
    <dgm:pt modelId="{8CEB1739-B504-4FA0-AF00-A68AC62BF0D3}" type="pres">
      <dgm:prSet presAssocID="{6F496F91-0E15-4600-B0B7-354FC7F0E181}" presName="chevron3" presStyleLbl="alignNode1" presStyleIdx="9" presStyleCnt="21"/>
      <dgm:spPr/>
    </dgm:pt>
    <dgm:pt modelId="{2879CA99-7D53-4A37-BD2E-A75534EB5473}" type="pres">
      <dgm:prSet presAssocID="{6F496F91-0E15-4600-B0B7-354FC7F0E181}" presName="chevron4" presStyleLbl="alignNode1" presStyleIdx="10" presStyleCnt="21"/>
      <dgm:spPr/>
    </dgm:pt>
    <dgm:pt modelId="{B4BD3BAD-67F7-4F0B-BBDE-D29C880756D6}" type="pres">
      <dgm:prSet presAssocID="{6F496F91-0E15-4600-B0B7-354FC7F0E181}" presName="chevron5" presStyleLbl="alignNode1" presStyleIdx="11" presStyleCnt="21"/>
      <dgm:spPr/>
    </dgm:pt>
    <dgm:pt modelId="{1465E375-30FB-4501-B452-9112B6ADDF81}" type="pres">
      <dgm:prSet presAssocID="{6F496F91-0E15-4600-B0B7-354FC7F0E181}" presName="chevron6" presStyleLbl="alignNode1" presStyleIdx="12" presStyleCnt="21"/>
      <dgm:spPr/>
    </dgm:pt>
    <dgm:pt modelId="{EB291A49-D4B7-49EA-A217-21F9498BA96B}" type="pres">
      <dgm:prSet presAssocID="{6F496F91-0E15-4600-B0B7-354FC7F0E181}" presName="chevron7" presStyleLbl="alignNode1" presStyleIdx="13" presStyleCnt="21"/>
      <dgm:spPr/>
    </dgm:pt>
    <dgm:pt modelId="{BEA6E8D1-81C8-42CA-BAB0-A151E844B568}" type="pres">
      <dgm:prSet presAssocID="{6F496F91-0E15-4600-B0B7-354FC7F0E18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D5AF6-9401-4E08-A9CE-FB183522B7A4}" type="pres">
      <dgm:prSet presAssocID="{CADC12F6-8556-4AE4-A96C-C5AED726B9C5}" presName="sibTrans" presStyleCnt="0"/>
      <dgm:spPr/>
    </dgm:pt>
    <dgm:pt modelId="{7C5F663C-38D7-4A60-A442-6D3261A50F5B}" type="pres">
      <dgm:prSet presAssocID="{A5F06592-A24B-4DEB-843A-986F368E1162}" presName="parenttextcomposite" presStyleCnt="0"/>
      <dgm:spPr/>
    </dgm:pt>
    <dgm:pt modelId="{30D4DDC4-5449-42BA-9D52-F39014486EF0}" type="pres">
      <dgm:prSet presAssocID="{A5F06592-A24B-4DEB-843A-986F368E1162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DF0F5-0AE5-4D11-82F5-E37FC0788B33}" type="pres">
      <dgm:prSet presAssocID="{A5F06592-A24B-4DEB-843A-986F368E1162}" presName="composite" presStyleCnt="0"/>
      <dgm:spPr/>
    </dgm:pt>
    <dgm:pt modelId="{3EC01953-E5B1-488E-A3CF-2B3FE83B1D01}" type="pres">
      <dgm:prSet presAssocID="{A5F06592-A24B-4DEB-843A-986F368E1162}" presName="chevron1" presStyleLbl="alignNode1" presStyleIdx="14" presStyleCnt="21"/>
      <dgm:spPr/>
    </dgm:pt>
    <dgm:pt modelId="{64B220F5-C4A9-42AA-8E81-A0A01E857DD4}" type="pres">
      <dgm:prSet presAssocID="{A5F06592-A24B-4DEB-843A-986F368E1162}" presName="chevron2" presStyleLbl="alignNode1" presStyleIdx="15" presStyleCnt="21"/>
      <dgm:spPr/>
    </dgm:pt>
    <dgm:pt modelId="{832909B9-958C-492B-B345-D89664FC1966}" type="pres">
      <dgm:prSet presAssocID="{A5F06592-A24B-4DEB-843A-986F368E1162}" presName="chevron3" presStyleLbl="alignNode1" presStyleIdx="16" presStyleCnt="21"/>
      <dgm:spPr/>
    </dgm:pt>
    <dgm:pt modelId="{2059A0EA-C5D1-4188-92C7-CF1BA4A1D7C9}" type="pres">
      <dgm:prSet presAssocID="{A5F06592-A24B-4DEB-843A-986F368E1162}" presName="chevron4" presStyleLbl="alignNode1" presStyleIdx="17" presStyleCnt="21"/>
      <dgm:spPr/>
    </dgm:pt>
    <dgm:pt modelId="{F62B00AF-2A65-4787-8581-B5F2C9725BFB}" type="pres">
      <dgm:prSet presAssocID="{A5F06592-A24B-4DEB-843A-986F368E1162}" presName="chevron5" presStyleLbl="alignNode1" presStyleIdx="18" presStyleCnt="21"/>
      <dgm:spPr/>
    </dgm:pt>
    <dgm:pt modelId="{507F5346-585C-4A7A-B24A-2EE5CB0F7013}" type="pres">
      <dgm:prSet presAssocID="{A5F06592-A24B-4DEB-843A-986F368E1162}" presName="chevron6" presStyleLbl="alignNode1" presStyleIdx="19" presStyleCnt="21"/>
      <dgm:spPr/>
    </dgm:pt>
    <dgm:pt modelId="{8B20BC4A-AD43-4DD3-9D65-404C179B499A}" type="pres">
      <dgm:prSet presAssocID="{A5F06592-A24B-4DEB-843A-986F368E1162}" presName="chevron7" presStyleLbl="alignNode1" presStyleIdx="20" presStyleCnt="21"/>
      <dgm:spPr/>
    </dgm:pt>
    <dgm:pt modelId="{CAC22081-D7F9-4366-B402-C11CE44074AD}" type="pres">
      <dgm:prSet presAssocID="{A5F06592-A24B-4DEB-843A-986F368E1162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4D1061-4984-4585-964B-0BAC4BAB055F}" srcId="{009BC03E-8C88-4944-861A-6710FF8E35AD}" destId="{A5F06592-A24B-4DEB-843A-986F368E1162}" srcOrd="2" destOrd="0" parTransId="{79F7C6F4-C01E-441D-B05C-B3218C9793CA}" sibTransId="{98BFE326-224F-4230-8B52-0CB5AF62BA49}"/>
    <dgm:cxn modelId="{5E3CCD3A-1301-440B-8DA1-DE28336E5D16}" type="presOf" srcId="{38F25CC1-F79D-4CE5-A5E4-3A2186C5EE65}" destId="{CAC22081-D7F9-4366-B402-C11CE44074AD}" srcOrd="0" destOrd="0" presId="urn:microsoft.com/office/officeart/2008/layout/VerticalAccentList"/>
    <dgm:cxn modelId="{A57849E8-2BBA-48B7-89F6-8F9C4321A6EF}" type="presOf" srcId="{44EEDC40-5297-41A0-9BB0-B03C90645DB3}" destId="{E4BD857B-9EF1-4FD9-9BFF-9C65FDC32F7F}" srcOrd="0" destOrd="0" presId="urn:microsoft.com/office/officeart/2008/layout/VerticalAccentList"/>
    <dgm:cxn modelId="{0D81847C-3886-4615-BF68-5997A764C185}" type="presOf" srcId="{009BC03E-8C88-4944-861A-6710FF8E35AD}" destId="{6D6849CE-D31C-41F0-9987-D5FFED13C4BB}" srcOrd="0" destOrd="0" presId="urn:microsoft.com/office/officeart/2008/layout/VerticalAccentList"/>
    <dgm:cxn modelId="{0C4BBBC7-2643-4844-826D-1FAAB7AF24B2}" srcId="{A5F06592-A24B-4DEB-843A-986F368E1162}" destId="{38F25CC1-F79D-4CE5-A5E4-3A2186C5EE65}" srcOrd="0" destOrd="0" parTransId="{AB4C6EE2-12FC-499E-A052-7C4237027DB1}" sibTransId="{A9EA9764-BF93-4E53-9CF4-01BCD02DBEBB}"/>
    <dgm:cxn modelId="{54B9A2C9-5E89-4433-852A-BBEFEB9F3D0D}" srcId="{009BC03E-8C88-4944-861A-6710FF8E35AD}" destId="{45AE1120-8D3D-47DF-831C-9EFDEA8849F5}" srcOrd="0" destOrd="0" parTransId="{68E28AAD-8170-4757-A6B7-EF6FA28AEF68}" sibTransId="{52FA46FA-00BC-42EE-8EBE-3C44D969AA5A}"/>
    <dgm:cxn modelId="{16311664-8897-4B21-9E26-CCC6A9D31E9E}" type="presOf" srcId="{6F496F91-0E15-4600-B0B7-354FC7F0E181}" destId="{516C14A9-0DE2-49AA-BB08-DD616E462881}" srcOrd="0" destOrd="0" presId="urn:microsoft.com/office/officeart/2008/layout/VerticalAccentList"/>
    <dgm:cxn modelId="{61007FAA-9249-4764-A550-6F29A177EFCF}" srcId="{45AE1120-8D3D-47DF-831C-9EFDEA8849F5}" destId="{44EEDC40-5297-41A0-9BB0-B03C90645DB3}" srcOrd="0" destOrd="0" parTransId="{9F052F88-43AF-4CEE-BD52-BF924648033B}" sibTransId="{4CACF7B4-EDF2-4D95-82EB-4883F7C4363D}"/>
    <dgm:cxn modelId="{19E90602-8A5B-4A0F-B1F1-1FB9F12677D8}" type="presOf" srcId="{7CA72190-446A-4BFD-83B9-3B12F19391F4}" destId="{BEA6E8D1-81C8-42CA-BAB0-A151E844B568}" srcOrd="0" destOrd="0" presId="urn:microsoft.com/office/officeart/2008/layout/VerticalAccentList"/>
    <dgm:cxn modelId="{DE5A3CD4-DC8F-4B0B-9124-C7E3B896C6ED}" type="presOf" srcId="{45AE1120-8D3D-47DF-831C-9EFDEA8849F5}" destId="{69C95EFD-B357-460D-BAA9-EC094949A42D}" srcOrd="0" destOrd="0" presId="urn:microsoft.com/office/officeart/2008/layout/VerticalAccentList"/>
    <dgm:cxn modelId="{D1CA483F-F3FD-41F1-BA54-2385A1F75543}" srcId="{009BC03E-8C88-4944-861A-6710FF8E35AD}" destId="{6F496F91-0E15-4600-B0B7-354FC7F0E181}" srcOrd="1" destOrd="0" parTransId="{FC7A1878-5608-4E41-851C-273986294A8B}" sibTransId="{CADC12F6-8556-4AE4-A96C-C5AED726B9C5}"/>
    <dgm:cxn modelId="{BFF6472E-7F92-4A41-9F94-074EFDD63D87}" srcId="{6F496F91-0E15-4600-B0B7-354FC7F0E181}" destId="{7CA72190-446A-4BFD-83B9-3B12F19391F4}" srcOrd="0" destOrd="0" parTransId="{B75B9E6B-891B-4595-A085-AB98A3F9C533}" sibTransId="{BCCFBCC5-7D34-450D-9637-56F0F0AB826C}"/>
    <dgm:cxn modelId="{AB1A9CC8-1529-48A2-856D-36A10D360D90}" type="presOf" srcId="{A5F06592-A24B-4DEB-843A-986F368E1162}" destId="{30D4DDC4-5449-42BA-9D52-F39014486EF0}" srcOrd="0" destOrd="0" presId="urn:microsoft.com/office/officeart/2008/layout/VerticalAccentList"/>
    <dgm:cxn modelId="{9186070D-F9CA-4515-B02F-D83259200A81}" type="presParOf" srcId="{6D6849CE-D31C-41F0-9987-D5FFED13C4BB}" destId="{61A7D85B-8920-4690-B650-D7C1823DC982}" srcOrd="0" destOrd="0" presId="urn:microsoft.com/office/officeart/2008/layout/VerticalAccentList"/>
    <dgm:cxn modelId="{B790F92E-4D20-4E1F-ADB6-8927CB559550}" type="presParOf" srcId="{61A7D85B-8920-4690-B650-D7C1823DC982}" destId="{69C95EFD-B357-460D-BAA9-EC094949A42D}" srcOrd="0" destOrd="0" presId="urn:microsoft.com/office/officeart/2008/layout/VerticalAccentList"/>
    <dgm:cxn modelId="{83DBD29F-F4B0-4815-9083-617FC0766EC9}" type="presParOf" srcId="{6D6849CE-D31C-41F0-9987-D5FFED13C4BB}" destId="{E0462B55-BD77-4E0D-9CA0-80EB8F402C75}" srcOrd="1" destOrd="0" presId="urn:microsoft.com/office/officeart/2008/layout/VerticalAccentList"/>
    <dgm:cxn modelId="{7C8C6A08-AF06-4694-9137-F3FC0D94FC43}" type="presParOf" srcId="{E0462B55-BD77-4E0D-9CA0-80EB8F402C75}" destId="{C39C6E93-5998-4877-9429-DE739BAB85AE}" srcOrd="0" destOrd="0" presId="urn:microsoft.com/office/officeart/2008/layout/VerticalAccentList"/>
    <dgm:cxn modelId="{EC08BE0B-8697-4B5E-9449-B940673155F9}" type="presParOf" srcId="{E0462B55-BD77-4E0D-9CA0-80EB8F402C75}" destId="{E6DD2915-826F-46FA-A175-1B1161C8B791}" srcOrd="1" destOrd="0" presId="urn:microsoft.com/office/officeart/2008/layout/VerticalAccentList"/>
    <dgm:cxn modelId="{6EB8E0BA-05E5-4C21-93E3-7F42D0147261}" type="presParOf" srcId="{E0462B55-BD77-4E0D-9CA0-80EB8F402C75}" destId="{0EA63448-C9AB-4679-AF05-528094F83D58}" srcOrd="2" destOrd="0" presId="urn:microsoft.com/office/officeart/2008/layout/VerticalAccentList"/>
    <dgm:cxn modelId="{770C37E2-C2B3-4E60-BD3F-9631B811FB5F}" type="presParOf" srcId="{E0462B55-BD77-4E0D-9CA0-80EB8F402C75}" destId="{66FCACB4-3276-4F07-BBE3-9D5F5B974A13}" srcOrd="3" destOrd="0" presId="urn:microsoft.com/office/officeart/2008/layout/VerticalAccentList"/>
    <dgm:cxn modelId="{664D35F3-582F-45BE-A91B-A24545BA33F9}" type="presParOf" srcId="{E0462B55-BD77-4E0D-9CA0-80EB8F402C75}" destId="{44ADE43C-97A7-4D93-B037-89532660E084}" srcOrd="4" destOrd="0" presId="urn:microsoft.com/office/officeart/2008/layout/VerticalAccentList"/>
    <dgm:cxn modelId="{A232C574-E622-450B-B664-4C526B187AB3}" type="presParOf" srcId="{E0462B55-BD77-4E0D-9CA0-80EB8F402C75}" destId="{54923AD1-4657-4D82-8FBD-FBE4D5498F18}" srcOrd="5" destOrd="0" presId="urn:microsoft.com/office/officeart/2008/layout/VerticalAccentList"/>
    <dgm:cxn modelId="{50D6F832-D847-4A2C-9423-C1C3CF1452EF}" type="presParOf" srcId="{E0462B55-BD77-4E0D-9CA0-80EB8F402C75}" destId="{13FDDDF3-44E1-4A56-87E5-9E85863F1BA3}" srcOrd="6" destOrd="0" presId="urn:microsoft.com/office/officeart/2008/layout/VerticalAccentList"/>
    <dgm:cxn modelId="{D74789B0-8A35-46E9-8DC5-84F97D15D6C8}" type="presParOf" srcId="{E0462B55-BD77-4E0D-9CA0-80EB8F402C75}" destId="{E4BD857B-9EF1-4FD9-9BFF-9C65FDC32F7F}" srcOrd="7" destOrd="0" presId="urn:microsoft.com/office/officeart/2008/layout/VerticalAccentList"/>
    <dgm:cxn modelId="{8A998117-74C1-4C19-AEEF-BAC30E3A308D}" type="presParOf" srcId="{6D6849CE-D31C-41F0-9987-D5FFED13C4BB}" destId="{3F209695-1654-4BDE-88C0-A36736930EED}" srcOrd="2" destOrd="0" presId="urn:microsoft.com/office/officeart/2008/layout/VerticalAccentList"/>
    <dgm:cxn modelId="{579AF91C-1F7F-46E7-9D8B-3E6A33965023}" type="presParOf" srcId="{6D6849CE-D31C-41F0-9987-D5FFED13C4BB}" destId="{F4344B95-9286-4442-A87B-AB18B88D7A85}" srcOrd="3" destOrd="0" presId="urn:microsoft.com/office/officeart/2008/layout/VerticalAccentList"/>
    <dgm:cxn modelId="{FA3DD16B-A54D-4681-A6C5-20F032489569}" type="presParOf" srcId="{F4344B95-9286-4442-A87B-AB18B88D7A85}" destId="{516C14A9-0DE2-49AA-BB08-DD616E462881}" srcOrd="0" destOrd="0" presId="urn:microsoft.com/office/officeart/2008/layout/VerticalAccentList"/>
    <dgm:cxn modelId="{98A1D721-76D5-4A77-95E7-1C346FA762D4}" type="presParOf" srcId="{6D6849CE-D31C-41F0-9987-D5FFED13C4BB}" destId="{25AB77AA-86A1-4302-A510-CE06EDFC100E}" srcOrd="4" destOrd="0" presId="urn:microsoft.com/office/officeart/2008/layout/VerticalAccentList"/>
    <dgm:cxn modelId="{F441197A-2BD4-423D-8FB2-599B4C9B95A8}" type="presParOf" srcId="{25AB77AA-86A1-4302-A510-CE06EDFC100E}" destId="{84D4CB2A-9909-4C25-B973-C57BF579E2ED}" srcOrd="0" destOrd="0" presId="urn:microsoft.com/office/officeart/2008/layout/VerticalAccentList"/>
    <dgm:cxn modelId="{0B6E2297-8664-4BA1-9EE8-EF4ED885CE59}" type="presParOf" srcId="{25AB77AA-86A1-4302-A510-CE06EDFC100E}" destId="{1D097587-F8F6-4E29-BB25-BEDC919B5D68}" srcOrd="1" destOrd="0" presId="urn:microsoft.com/office/officeart/2008/layout/VerticalAccentList"/>
    <dgm:cxn modelId="{044E5801-BAB2-42B8-996F-7339144C3A6D}" type="presParOf" srcId="{25AB77AA-86A1-4302-A510-CE06EDFC100E}" destId="{8CEB1739-B504-4FA0-AF00-A68AC62BF0D3}" srcOrd="2" destOrd="0" presId="urn:microsoft.com/office/officeart/2008/layout/VerticalAccentList"/>
    <dgm:cxn modelId="{6B1231B4-8D17-47CD-A2E4-442FC88B4960}" type="presParOf" srcId="{25AB77AA-86A1-4302-A510-CE06EDFC100E}" destId="{2879CA99-7D53-4A37-BD2E-A75534EB5473}" srcOrd="3" destOrd="0" presId="urn:microsoft.com/office/officeart/2008/layout/VerticalAccentList"/>
    <dgm:cxn modelId="{2DD92E0D-2660-4870-B340-1E762156B515}" type="presParOf" srcId="{25AB77AA-86A1-4302-A510-CE06EDFC100E}" destId="{B4BD3BAD-67F7-4F0B-BBDE-D29C880756D6}" srcOrd="4" destOrd="0" presId="urn:microsoft.com/office/officeart/2008/layout/VerticalAccentList"/>
    <dgm:cxn modelId="{C7C84DB5-6B46-46ED-A901-364B87E7F75B}" type="presParOf" srcId="{25AB77AA-86A1-4302-A510-CE06EDFC100E}" destId="{1465E375-30FB-4501-B452-9112B6ADDF81}" srcOrd="5" destOrd="0" presId="urn:microsoft.com/office/officeart/2008/layout/VerticalAccentList"/>
    <dgm:cxn modelId="{0A374497-1CD8-43A2-AC43-7C52C1D68940}" type="presParOf" srcId="{25AB77AA-86A1-4302-A510-CE06EDFC100E}" destId="{EB291A49-D4B7-49EA-A217-21F9498BA96B}" srcOrd="6" destOrd="0" presId="urn:microsoft.com/office/officeart/2008/layout/VerticalAccentList"/>
    <dgm:cxn modelId="{FA2E8BD2-5165-4E9D-836D-3E0BBC8937B4}" type="presParOf" srcId="{25AB77AA-86A1-4302-A510-CE06EDFC100E}" destId="{BEA6E8D1-81C8-42CA-BAB0-A151E844B568}" srcOrd="7" destOrd="0" presId="urn:microsoft.com/office/officeart/2008/layout/VerticalAccentList"/>
    <dgm:cxn modelId="{E9717081-6975-4AD6-83FA-7DC5DACD45FF}" type="presParOf" srcId="{6D6849CE-D31C-41F0-9987-D5FFED13C4BB}" destId="{114D5AF6-9401-4E08-A9CE-FB183522B7A4}" srcOrd="5" destOrd="0" presId="urn:microsoft.com/office/officeart/2008/layout/VerticalAccentList"/>
    <dgm:cxn modelId="{77742978-4C7B-4D52-AF93-C15835B4845E}" type="presParOf" srcId="{6D6849CE-D31C-41F0-9987-D5FFED13C4BB}" destId="{7C5F663C-38D7-4A60-A442-6D3261A50F5B}" srcOrd="6" destOrd="0" presId="urn:microsoft.com/office/officeart/2008/layout/VerticalAccentList"/>
    <dgm:cxn modelId="{329F3958-62AD-4C6F-A470-3068308EAC12}" type="presParOf" srcId="{7C5F663C-38D7-4A60-A442-6D3261A50F5B}" destId="{30D4DDC4-5449-42BA-9D52-F39014486EF0}" srcOrd="0" destOrd="0" presId="urn:microsoft.com/office/officeart/2008/layout/VerticalAccentList"/>
    <dgm:cxn modelId="{09938AF2-349A-4D1D-8121-C230DB71E622}" type="presParOf" srcId="{6D6849CE-D31C-41F0-9987-D5FFED13C4BB}" destId="{055DF0F5-0AE5-4D11-82F5-E37FC0788B33}" srcOrd="7" destOrd="0" presId="urn:microsoft.com/office/officeart/2008/layout/VerticalAccentList"/>
    <dgm:cxn modelId="{D7D8BC43-3A8F-46E0-AD3B-F0004E9B16D9}" type="presParOf" srcId="{055DF0F5-0AE5-4D11-82F5-E37FC0788B33}" destId="{3EC01953-E5B1-488E-A3CF-2B3FE83B1D01}" srcOrd="0" destOrd="0" presId="urn:microsoft.com/office/officeart/2008/layout/VerticalAccentList"/>
    <dgm:cxn modelId="{647E1B8D-F1CA-403B-91DA-4C2687697E36}" type="presParOf" srcId="{055DF0F5-0AE5-4D11-82F5-E37FC0788B33}" destId="{64B220F5-C4A9-42AA-8E81-A0A01E857DD4}" srcOrd="1" destOrd="0" presId="urn:microsoft.com/office/officeart/2008/layout/VerticalAccentList"/>
    <dgm:cxn modelId="{E2CBD01E-0895-470F-A12E-0CAC7851CAE5}" type="presParOf" srcId="{055DF0F5-0AE5-4D11-82F5-E37FC0788B33}" destId="{832909B9-958C-492B-B345-D89664FC1966}" srcOrd="2" destOrd="0" presId="urn:microsoft.com/office/officeart/2008/layout/VerticalAccentList"/>
    <dgm:cxn modelId="{B0CF4D15-441D-46E4-87F1-1B92C026911C}" type="presParOf" srcId="{055DF0F5-0AE5-4D11-82F5-E37FC0788B33}" destId="{2059A0EA-C5D1-4188-92C7-CF1BA4A1D7C9}" srcOrd="3" destOrd="0" presId="urn:microsoft.com/office/officeart/2008/layout/VerticalAccentList"/>
    <dgm:cxn modelId="{D3B4B369-AB20-4C82-9F94-9980C12AF41E}" type="presParOf" srcId="{055DF0F5-0AE5-4D11-82F5-E37FC0788B33}" destId="{F62B00AF-2A65-4787-8581-B5F2C9725BFB}" srcOrd="4" destOrd="0" presId="urn:microsoft.com/office/officeart/2008/layout/VerticalAccentList"/>
    <dgm:cxn modelId="{0FDD19C1-A56F-4FE1-ABFB-78560A5C6FBC}" type="presParOf" srcId="{055DF0F5-0AE5-4D11-82F5-E37FC0788B33}" destId="{507F5346-585C-4A7A-B24A-2EE5CB0F7013}" srcOrd="5" destOrd="0" presId="urn:microsoft.com/office/officeart/2008/layout/VerticalAccentList"/>
    <dgm:cxn modelId="{E320C49D-EA22-45B6-A590-E40A54013E50}" type="presParOf" srcId="{055DF0F5-0AE5-4D11-82F5-E37FC0788B33}" destId="{8B20BC4A-AD43-4DD3-9D65-404C179B499A}" srcOrd="6" destOrd="0" presId="urn:microsoft.com/office/officeart/2008/layout/VerticalAccentList"/>
    <dgm:cxn modelId="{93BBDF4F-93E0-45ED-AC96-A0D94EAA12C2}" type="presParOf" srcId="{055DF0F5-0AE5-4D11-82F5-E37FC0788B33}" destId="{CAC22081-D7F9-4366-B402-C11CE44074AD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70D974-7F7F-4F81-99CB-CD5D570709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9B3E49-F8C3-47EA-93CF-39C19690754B}">
      <dgm:prSet phldrT="[Текст]"/>
      <dgm:spPr/>
      <dgm:t>
        <a:bodyPr/>
        <a:lstStyle/>
        <a:p>
          <a:r>
            <a:rPr lang="uk-UA" b="1" dirty="0" smtClean="0"/>
            <a:t>монографія</a:t>
          </a:r>
          <a:r>
            <a:rPr lang="uk-UA" dirty="0" smtClean="0"/>
            <a:t> з теорії літератури</a:t>
          </a:r>
          <a:endParaRPr lang="ru-RU" dirty="0"/>
        </a:p>
      </dgm:t>
    </dgm:pt>
    <dgm:pt modelId="{61933D6D-F560-45DE-A9F6-696C6B1BD0C2}" type="parTrans" cxnId="{60D6C8F8-9B02-40D0-9F9A-3C37496DD9C2}">
      <dgm:prSet/>
      <dgm:spPr/>
      <dgm:t>
        <a:bodyPr/>
        <a:lstStyle/>
        <a:p>
          <a:endParaRPr lang="ru-RU"/>
        </a:p>
      </dgm:t>
    </dgm:pt>
    <dgm:pt modelId="{BBDA4562-DF44-490E-95C5-5702BCD5138F}" type="sibTrans" cxnId="{60D6C8F8-9B02-40D0-9F9A-3C37496DD9C2}">
      <dgm:prSet/>
      <dgm:spPr/>
      <dgm:t>
        <a:bodyPr/>
        <a:lstStyle/>
        <a:p>
          <a:endParaRPr lang="ru-RU"/>
        </a:p>
      </dgm:t>
    </dgm:pt>
    <dgm:pt modelId="{BFEA28B8-326D-48F9-BACF-19ED2E01CD32}">
      <dgm:prSet phldrT="[Текст]" custT="1"/>
      <dgm:spPr/>
      <dgm:t>
        <a:bodyPr/>
        <a:lstStyle/>
        <a:p>
          <a:endParaRPr lang="uk-UA" sz="1400" b="1" dirty="0" smtClean="0"/>
        </a:p>
        <a:p>
          <a:endParaRPr lang="uk-UA" sz="1400" b="1" dirty="0" smtClean="0"/>
        </a:p>
        <a:p>
          <a:r>
            <a:rPr lang="uk-UA" sz="2600" b="1" dirty="0" smtClean="0"/>
            <a:t>наукові статті</a:t>
          </a:r>
          <a:r>
            <a:rPr lang="uk-UA" sz="2600" dirty="0" smtClean="0"/>
            <a:t> з літератури для дітей та юнацтва у рецензованому </a:t>
          </a:r>
          <a:r>
            <a:rPr lang="uk-UA" sz="2400" dirty="0" smtClean="0"/>
            <a:t>науковому журналі</a:t>
          </a:r>
          <a:endParaRPr lang="ru-RU" sz="2400" dirty="0"/>
        </a:p>
      </dgm:t>
    </dgm:pt>
    <dgm:pt modelId="{2422BAB8-90D4-4A34-86CC-34B602D54C2E}" type="parTrans" cxnId="{0E33CC96-8C02-42AD-B43F-35937FA62C7A}">
      <dgm:prSet/>
      <dgm:spPr/>
      <dgm:t>
        <a:bodyPr/>
        <a:lstStyle/>
        <a:p>
          <a:endParaRPr lang="ru-RU"/>
        </a:p>
      </dgm:t>
    </dgm:pt>
    <dgm:pt modelId="{859C36C5-C00A-42B1-838B-95AB75FBABD6}" type="sibTrans" cxnId="{0E33CC96-8C02-42AD-B43F-35937FA62C7A}">
      <dgm:prSet/>
      <dgm:spPr/>
      <dgm:t>
        <a:bodyPr/>
        <a:lstStyle/>
        <a:p>
          <a:endParaRPr lang="ru-RU"/>
        </a:p>
      </dgm:t>
    </dgm:pt>
    <dgm:pt modelId="{2B239B21-E1FD-46FC-AB73-8BF933FB5C56}">
      <dgm:prSet phldrT="[Текст]"/>
      <dgm:spPr/>
      <dgm:t>
        <a:bodyPr/>
        <a:lstStyle/>
        <a:p>
          <a:r>
            <a:rPr lang="uk-UA" b="1" dirty="0" smtClean="0"/>
            <a:t>літературознавчі енциклопедії </a:t>
          </a:r>
          <a:endParaRPr lang="ru-RU" dirty="0"/>
        </a:p>
      </dgm:t>
    </dgm:pt>
    <dgm:pt modelId="{F2789BCC-9B05-4047-9671-51C640CE1D6A}" type="parTrans" cxnId="{A3FCD195-2816-414F-BE9D-2A70F0085DB5}">
      <dgm:prSet/>
      <dgm:spPr/>
      <dgm:t>
        <a:bodyPr/>
        <a:lstStyle/>
        <a:p>
          <a:endParaRPr lang="ru-RU"/>
        </a:p>
      </dgm:t>
    </dgm:pt>
    <dgm:pt modelId="{60131EA6-3B0A-4C1A-A0C9-6264C10DD5A4}" type="sibTrans" cxnId="{A3FCD195-2816-414F-BE9D-2A70F0085DB5}">
      <dgm:prSet/>
      <dgm:spPr/>
      <dgm:t>
        <a:bodyPr/>
        <a:lstStyle/>
        <a:p>
          <a:endParaRPr lang="ru-RU"/>
        </a:p>
      </dgm:t>
    </dgm:pt>
    <dgm:pt modelId="{7D4C11E6-555B-4D3B-9017-9AF520FA0A68}" type="pres">
      <dgm:prSet presAssocID="{3170D974-7F7F-4F81-99CB-CD5D570709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43D23C-2163-480E-938F-8CE2B3C08A02}" type="pres">
      <dgm:prSet presAssocID="{6F9B3E49-F8C3-47EA-93CF-39C19690754B}" presName="parentLin" presStyleCnt="0"/>
      <dgm:spPr/>
    </dgm:pt>
    <dgm:pt modelId="{78EA58A9-2E83-46F8-9C8A-924F66DC8060}" type="pres">
      <dgm:prSet presAssocID="{6F9B3E49-F8C3-47EA-93CF-39C19690754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DB40AC1-0519-4918-8A38-A1950B008AA5}" type="pres">
      <dgm:prSet presAssocID="{6F9B3E49-F8C3-47EA-93CF-39C19690754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5D348-A56D-4658-A7FA-E77D702147E2}" type="pres">
      <dgm:prSet presAssocID="{6F9B3E49-F8C3-47EA-93CF-39C19690754B}" presName="negativeSpace" presStyleCnt="0"/>
      <dgm:spPr/>
    </dgm:pt>
    <dgm:pt modelId="{63D4177E-5066-4BF0-9E10-EA3E7A0A85B3}" type="pres">
      <dgm:prSet presAssocID="{6F9B3E49-F8C3-47EA-93CF-39C19690754B}" presName="childText" presStyleLbl="conFgAcc1" presStyleIdx="0" presStyleCnt="3">
        <dgm:presLayoutVars>
          <dgm:bulletEnabled val="1"/>
        </dgm:presLayoutVars>
      </dgm:prSet>
      <dgm:spPr/>
    </dgm:pt>
    <dgm:pt modelId="{988875D4-6774-4A53-AAB0-BFDB1B948930}" type="pres">
      <dgm:prSet presAssocID="{BBDA4562-DF44-490E-95C5-5702BCD5138F}" presName="spaceBetweenRectangles" presStyleCnt="0"/>
      <dgm:spPr/>
    </dgm:pt>
    <dgm:pt modelId="{FC897E15-81D7-4E18-B885-1A61998472F7}" type="pres">
      <dgm:prSet presAssocID="{BFEA28B8-326D-48F9-BACF-19ED2E01CD32}" presName="parentLin" presStyleCnt="0"/>
      <dgm:spPr/>
    </dgm:pt>
    <dgm:pt modelId="{1B1B4E89-3951-4322-8813-E4278251CAEA}" type="pres">
      <dgm:prSet presAssocID="{BFEA28B8-326D-48F9-BACF-19ED2E01CD3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FEA121E-48E9-4D88-95BE-99B5E9649333}" type="pres">
      <dgm:prSet presAssocID="{BFEA28B8-326D-48F9-BACF-19ED2E01CD32}" presName="parentText" presStyleLbl="node1" presStyleIdx="1" presStyleCnt="3" custScaleY="197356" custLinFactNeighborX="25012" custLinFactNeighborY="128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A09F9-149C-438B-8B21-A30F1B0E982B}" type="pres">
      <dgm:prSet presAssocID="{BFEA28B8-326D-48F9-BACF-19ED2E01CD32}" presName="negativeSpace" presStyleCnt="0"/>
      <dgm:spPr/>
    </dgm:pt>
    <dgm:pt modelId="{DF45C615-1C20-4CBB-859B-C4EA79BCBA45}" type="pres">
      <dgm:prSet presAssocID="{BFEA28B8-326D-48F9-BACF-19ED2E01CD32}" presName="childText" presStyleLbl="conFgAcc1" presStyleIdx="1" presStyleCnt="3">
        <dgm:presLayoutVars>
          <dgm:bulletEnabled val="1"/>
        </dgm:presLayoutVars>
      </dgm:prSet>
      <dgm:spPr/>
    </dgm:pt>
    <dgm:pt modelId="{363DAAC4-B8E8-4914-B78D-12B423635F6D}" type="pres">
      <dgm:prSet presAssocID="{859C36C5-C00A-42B1-838B-95AB75FBABD6}" presName="spaceBetweenRectangles" presStyleCnt="0"/>
      <dgm:spPr/>
    </dgm:pt>
    <dgm:pt modelId="{72051EB1-D501-4484-9783-FCE0D652AE6D}" type="pres">
      <dgm:prSet presAssocID="{2B239B21-E1FD-46FC-AB73-8BF933FB5C56}" presName="parentLin" presStyleCnt="0"/>
      <dgm:spPr/>
    </dgm:pt>
    <dgm:pt modelId="{0CB15C3A-BD96-4D64-BA4C-CE104D06C852}" type="pres">
      <dgm:prSet presAssocID="{2B239B21-E1FD-46FC-AB73-8BF933FB5C5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4F2BD0E-C416-42F6-872E-A294872655BB}" type="pres">
      <dgm:prSet presAssocID="{2B239B21-E1FD-46FC-AB73-8BF933FB5C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99A64-2F3E-4DCF-B2B9-FBE8658A0815}" type="pres">
      <dgm:prSet presAssocID="{2B239B21-E1FD-46FC-AB73-8BF933FB5C56}" presName="negativeSpace" presStyleCnt="0"/>
      <dgm:spPr/>
    </dgm:pt>
    <dgm:pt modelId="{D160580A-094D-4A62-8D5F-52E5CCE1208A}" type="pres">
      <dgm:prSet presAssocID="{2B239B21-E1FD-46FC-AB73-8BF933FB5C5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7FE4295-9CE2-45CB-81B9-3C8AA31B2258}" type="presOf" srcId="{BFEA28B8-326D-48F9-BACF-19ED2E01CD32}" destId="{1B1B4E89-3951-4322-8813-E4278251CAEA}" srcOrd="0" destOrd="0" presId="urn:microsoft.com/office/officeart/2005/8/layout/list1"/>
    <dgm:cxn modelId="{79273EF7-2E2B-4334-9F9A-7190D4CE16BE}" type="presOf" srcId="{6F9B3E49-F8C3-47EA-93CF-39C19690754B}" destId="{8DB40AC1-0519-4918-8A38-A1950B008AA5}" srcOrd="1" destOrd="0" presId="urn:microsoft.com/office/officeart/2005/8/layout/list1"/>
    <dgm:cxn modelId="{C4C1E374-4A1D-42BB-A7AE-B783AA44D874}" type="presOf" srcId="{3170D974-7F7F-4F81-99CB-CD5D5707091C}" destId="{7D4C11E6-555B-4D3B-9017-9AF520FA0A68}" srcOrd="0" destOrd="0" presId="urn:microsoft.com/office/officeart/2005/8/layout/list1"/>
    <dgm:cxn modelId="{60D6C8F8-9B02-40D0-9F9A-3C37496DD9C2}" srcId="{3170D974-7F7F-4F81-99CB-CD5D5707091C}" destId="{6F9B3E49-F8C3-47EA-93CF-39C19690754B}" srcOrd="0" destOrd="0" parTransId="{61933D6D-F560-45DE-A9F6-696C6B1BD0C2}" sibTransId="{BBDA4562-DF44-490E-95C5-5702BCD5138F}"/>
    <dgm:cxn modelId="{0E33CC96-8C02-42AD-B43F-35937FA62C7A}" srcId="{3170D974-7F7F-4F81-99CB-CD5D5707091C}" destId="{BFEA28B8-326D-48F9-BACF-19ED2E01CD32}" srcOrd="1" destOrd="0" parTransId="{2422BAB8-90D4-4A34-86CC-34B602D54C2E}" sibTransId="{859C36C5-C00A-42B1-838B-95AB75FBABD6}"/>
    <dgm:cxn modelId="{0E7EAE48-DB52-4B03-B55D-9A910BA34DE8}" type="presOf" srcId="{BFEA28B8-326D-48F9-BACF-19ED2E01CD32}" destId="{2FEA121E-48E9-4D88-95BE-99B5E9649333}" srcOrd="1" destOrd="0" presId="urn:microsoft.com/office/officeart/2005/8/layout/list1"/>
    <dgm:cxn modelId="{BBF7605B-C448-4941-BAEF-083D0CA17FAF}" type="presOf" srcId="{6F9B3E49-F8C3-47EA-93CF-39C19690754B}" destId="{78EA58A9-2E83-46F8-9C8A-924F66DC8060}" srcOrd="0" destOrd="0" presId="urn:microsoft.com/office/officeart/2005/8/layout/list1"/>
    <dgm:cxn modelId="{A3FCD195-2816-414F-BE9D-2A70F0085DB5}" srcId="{3170D974-7F7F-4F81-99CB-CD5D5707091C}" destId="{2B239B21-E1FD-46FC-AB73-8BF933FB5C56}" srcOrd="2" destOrd="0" parTransId="{F2789BCC-9B05-4047-9671-51C640CE1D6A}" sibTransId="{60131EA6-3B0A-4C1A-A0C9-6264C10DD5A4}"/>
    <dgm:cxn modelId="{3249EB41-AC42-49F3-846C-FA396ADE7D9D}" type="presOf" srcId="{2B239B21-E1FD-46FC-AB73-8BF933FB5C56}" destId="{A4F2BD0E-C416-42F6-872E-A294872655BB}" srcOrd="1" destOrd="0" presId="urn:microsoft.com/office/officeart/2005/8/layout/list1"/>
    <dgm:cxn modelId="{8CBD7F47-D173-4D5F-9029-1A378B81801B}" type="presOf" srcId="{2B239B21-E1FD-46FC-AB73-8BF933FB5C56}" destId="{0CB15C3A-BD96-4D64-BA4C-CE104D06C852}" srcOrd="0" destOrd="0" presId="urn:microsoft.com/office/officeart/2005/8/layout/list1"/>
    <dgm:cxn modelId="{89CF5ADE-35FE-4FBD-8E58-70BED17F5C68}" type="presParOf" srcId="{7D4C11E6-555B-4D3B-9017-9AF520FA0A68}" destId="{7C43D23C-2163-480E-938F-8CE2B3C08A02}" srcOrd="0" destOrd="0" presId="urn:microsoft.com/office/officeart/2005/8/layout/list1"/>
    <dgm:cxn modelId="{7D6C9152-EC3F-4AD9-AF9D-3DDA4E3333AE}" type="presParOf" srcId="{7C43D23C-2163-480E-938F-8CE2B3C08A02}" destId="{78EA58A9-2E83-46F8-9C8A-924F66DC8060}" srcOrd="0" destOrd="0" presId="urn:microsoft.com/office/officeart/2005/8/layout/list1"/>
    <dgm:cxn modelId="{9A599093-EA46-49BB-803B-DD7516234421}" type="presParOf" srcId="{7C43D23C-2163-480E-938F-8CE2B3C08A02}" destId="{8DB40AC1-0519-4918-8A38-A1950B008AA5}" srcOrd="1" destOrd="0" presId="urn:microsoft.com/office/officeart/2005/8/layout/list1"/>
    <dgm:cxn modelId="{926DF3A4-1CFB-42A8-8FB4-93FAA1BA1D30}" type="presParOf" srcId="{7D4C11E6-555B-4D3B-9017-9AF520FA0A68}" destId="{3975D348-A56D-4658-A7FA-E77D702147E2}" srcOrd="1" destOrd="0" presId="urn:microsoft.com/office/officeart/2005/8/layout/list1"/>
    <dgm:cxn modelId="{28C783CE-4502-4F19-8A52-5624380AD380}" type="presParOf" srcId="{7D4C11E6-555B-4D3B-9017-9AF520FA0A68}" destId="{63D4177E-5066-4BF0-9E10-EA3E7A0A85B3}" srcOrd="2" destOrd="0" presId="urn:microsoft.com/office/officeart/2005/8/layout/list1"/>
    <dgm:cxn modelId="{D04528F2-ADCC-4441-A858-3359051D8489}" type="presParOf" srcId="{7D4C11E6-555B-4D3B-9017-9AF520FA0A68}" destId="{988875D4-6774-4A53-AAB0-BFDB1B948930}" srcOrd="3" destOrd="0" presId="urn:microsoft.com/office/officeart/2005/8/layout/list1"/>
    <dgm:cxn modelId="{18FC0DF8-291A-40FB-8DD9-B2CABC61D4AA}" type="presParOf" srcId="{7D4C11E6-555B-4D3B-9017-9AF520FA0A68}" destId="{FC897E15-81D7-4E18-B885-1A61998472F7}" srcOrd="4" destOrd="0" presId="urn:microsoft.com/office/officeart/2005/8/layout/list1"/>
    <dgm:cxn modelId="{111AB82E-DA0A-48DC-91A4-8E9286201A77}" type="presParOf" srcId="{FC897E15-81D7-4E18-B885-1A61998472F7}" destId="{1B1B4E89-3951-4322-8813-E4278251CAEA}" srcOrd="0" destOrd="0" presId="urn:microsoft.com/office/officeart/2005/8/layout/list1"/>
    <dgm:cxn modelId="{16EE902A-83B3-40DC-9A77-161710888FC3}" type="presParOf" srcId="{FC897E15-81D7-4E18-B885-1A61998472F7}" destId="{2FEA121E-48E9-4D88-95BE-99B5E9649333}" srcOrd="1" destOrd="0" presId="urn:microsoft.com/office/officeart/2005/8/layout/list1"/>
    <dgm:cxn modelId="{D60B0E24-3D65-405C-81D7-9B2FF529D321}" type="presParOf" srcId="{7D4C11E6-555B-4D3B-9017-9AF520FA0A68}" destId="{79EA09F9-149C-438B-8B21-A30F1B0E982B}" srcOrd="5" destOrd="0" presId="urn:microsoft.com/office/officeart/2005/8/layout/list1"/>
    <dgm:cxn modelId="{A68F8EA8-0A3F-4FF1-9465-FAE46B471BF5}" type="presParOf" srcId="{7D4C11E6-555B-4D3B-9017-9AF520FA0A68}" destId="{DF45C615-1C20-4CBB-859B-C4EA79BCBA45}" srcOrd="6" destOrd="0" presId="urn:microsoft.com/office/officeart/2005/8/layout/list1"/>
    <dgm:cxn modelId="{6376CE8E-5E0C-437A-87BC-6F41330D9E5A}" type="presParOf" srcId="{7D4C11E6-555B-4D3B-9017-9AF520FA0A68}" destId="{363DAAC4-B8E8-4914-B78D-12B423635F6D}" srcOrd="7" destOrd="0" presId="urn:microsoft.com/office/officeart/2005/8/layout/list1"/>
    <dgm:cxn modelId="{7A3CA937-9EF2-46D7-8C8C-8E4C9793EDFD}" type="presParOf" srcId="{7D4C11E6-555B-4D3B-9017-9AF520FA0A68}" destId="{72051EB1-D501-4484-9783-FCE0D652AE6D}" srcOrd="8" destOrd="0" presId="urn:microsoft.com/office/officeart/2005/8/layout/list1"/>
    <dgm:cxn modelId="{EBF3ABD2-0F3C-4F6C-91BB-9BF8E3C9F896}" type="presParOf" srcId="{72051EB1-D501-4484-9783-FCE0D652AE6D}" destId="{0CB15C3A-BD96-4D64-BA4C-CE104D06C852}" srcOrd="0" destOrd="0" presId="urn:microsoft.com/office/officeart/2005/8/layout/list1"/>
    <dgm:cxn modelId="{6A5794EC-2641-4FC8-BEAC-CCD0A11F35A5}" type="presParOf" srcId="{72051EB1-D501-4484-9783-FCE0D652AE6D}" destId="{A4F2BD0E-C416-42F6-872E-A294872655BB}" srcOrd="1" destOrd="0" presId="urn:microsoft.com/office/officeart/2005/8/layout/list1"/>
    <dgm:cxn modelId="{31D0DD96-317A-420D-A464-4ED727FD497A}" type="presParOf" srcId="{7D4C11E6-555B-4D3B-9017-9AF520FA0A68}" destId="{76F99A64-2F3E-4DCF-B2B9-FBE8658A0815}" srcOrd="9" destOrd="0" presId="urn:microsoft.com/office/officeart/2005/8/layout/list1"/>
    <dgm:cxn modelId="{AB035503-D1A6-49E8-BAA0-6BD4CACEF9CB}" type="presParOf" srcId="{7D4C11E6-555B-4D3B-9017-9AF520FA0A68}" destId="{D160580A-094D-4A62-8D5F-52E5CCE1208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07182-F7F5-4A89-9056-E894E54DED07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7C5AA0-B706-4703-BFFB-113BA6B5108B}">
      <dgm:prSet phldrT="[Текст]" custT="1"/>
      <dgm:spPr/>
      <dgm:t>
        <a:bodyPr/>
        <a:lstStyle/>
        <a:p>
          <a:r>
            <a:rPr lang="uk-UA" sz="2800" dirty="0" smtClean="0"/>
            <a:t>Ознайомлення</a:t>
          </a:r>
          <a:endParaRPr lang="ru-RU" sz="2800" dirty="0"/>
        </a:p>
      </dgm:t>
    </dgm:pt>
    <dgm:pt modelId="{53C60F3B-19F9-4472-B4BA-EE7228C88A73}" type="parTrans" cxnId="{1DBED366-2B7E-4ECF-B8C5-74910F16B3BB}">
      <dgm:prSet/>
      <dgm:spPr/>
      <dgm:t>
        <a:bodyPr/>
        <a:lstStyle/>
        <a:p>
          <a:endParaRPr lang="ru-RU"/>
        </a:p>
      </dgm:t>
    </dgm:pt>
    <dgm:pt modelId="{55645158-9209-48C2-AE27-81AF1C0384C5}" type="sibTrans" cxnId="{1DBED366-2B7E-4ECF-B8C5-74910F16B3BB}">
      <dgm:prSet/>
      <dgm:spPr/>
      <dgm:t>
        <a:bodyPr/>
        <a:lstStyle/>
        <a:p>
          <a:endParaRPr lang="ru-RU"/>
        </a:p>
      </dgm:t>
    </dgm:pt>
    <dgm:pt modelId="{7F911620-F075-4753-ADCF-5A429B804187}">
      <dgm:prSet phldrT="[Текст]"/>
      <dgm:spPr/>
      <dgm:t>
        <a:bodyPr/>
        <a:lstStyle/>
        <a:p>
          <a:r>
            <a:rPr lang="uk-UA" dirty="0" smtClean="0"/>
            <a:t>Переклад</a:t>
          </a:r>
          <a:endParaRPr lang="ru-RU" dirty="0"/>
        </a:p>
      </dgm:t>
    </dgm:pt>
    <dgm:pt modelId="{36CF1FD8-77E0-4753-B7A5-BB1AB3FBFAC1}" type="parTrans" cxnId="{844237CE-0D3D-4F62-9DC6-2165A2D226CC}">
      <dgm:prSet/>
      <dgm:spPr/>
      <dgm:t>
        <a:bodyPr/>
        <a:lstStyle/>
        <a:p>
          <a:endParaRPr lang="ru-RU"/>
        </a:p>
      </dgm:t>
    </dgm:pt>
    <dgm:pt modelId="{77790333-1F34-4900-98DE-B158A7896688}" type="sibTrans" cxnId="{844237CE-0D3D-4F62-9DC6-2165A2D226CC}">
      <dgm:prSet/>
      <dgm:spPr/>
      <dgm:t>
        <a:bodyPr/>
        <a:lstStyle/>
        <a:p>
          <a:endParaRPr lang="ru-RU"/>
        </a:p>
      </dgm:t>
    </dgm:pt>
    <dgm:pt modelId="{62A5813E-8A7D-44F0-B577-1CAFF30E55A0}">
      <dgm:prSet phldrT="[Текст]"/>
      <dgm:spPr/>
      <dgm:t>
        <a:bodyPr/>
        <a:lstStyle/>
        <a:p>
          <a:r>
            <a:rPr lang="uk-UA" dirty="0" smtClean="0"/>
            <a:t>Редагування</a:t>
          </a:r>
          <a:endParaRPr lang="ru-RU" dirty="0"/>
        </a:p>
      </dgm:t>
    </dgm:pt>
    <dgm:pt modelId="{DD53E1EE-83F2-46F1-9E6A-2EEC2DD3B118}" type="parTrans" cxnId="{2F2D1DA3-B042-4573-ACB9-5366873C4077}">
      <dgm:prSet/>
      <dgm:spPr/>
      <dgm:t>
        <a:bodyPr/>
        <a:lstStyle/>
        <a:p>
          <a:endParaRPr lang="ru-RU"/>
        </a:p>
      </dgm:t>
    </dgm:pt>
    <dgm:pt modelId="{A73F4C1D-D1E4-483B-9646-26D729426565}" type="sibTrans" cxnId="{2F2D1DA3-B042-4573-ACB9-5366873C4077}">
      <dgm:prSet/>
      <dgm:spPr/>
      <dgm:t>
        <a:bodyPr/>
        <a:lstStyle/>
        <a:p>
          <a:endParaRPr lang="ru-RU"/>
        </a:p>
      </dgm:t>
    </dgm:pt>
    <dgm:pt modelId="{A040FB21-32E9-4D2C-A27C-81A065A8B529}" type="pres">
      <dgm:prSet presAssocID="{AE907182-F7F5-4A89-9056-E894E54DED0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A70FA23-7FDA-48E0-B934-B2070DEA899C}" type="pres">
      <dgm:prSet presAssocID="{727C5AA0-B706-4703-BFFB-113BA6B5108B}" presName="Accent1" presStyleCnt="0"/>
      <dgm:spPr/>
    </dgm:pt>
    <dgm:pt modelId="{F7458387-7E82-4F82-AEE1-05056741412C}" type="pres">
      <dgm:prSet presAssocID="{727C5AA0-B706-4703-BFFB-113BA6B5108B}" presName="Accent" presStyleLbl="node1" presStyleIdx="0" presStyleCnt="3"/>
      <dgm:spPr/>
    </dgm:pt>
    <dgm:pt modelId="{3054E4AE-300C-4A4D-A086-8BB4594C7A35}" type="pres">
      <dgm:prSet presAssocID="{727C5AA0-B706-4703-BFFB-113BA6B5108B}" presName="Parent1" presStyleLbl="revTx" presStyleIdx="0" presStyleCnt="3" custScaleX="4144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7D340-3716-415F-A1F7-4676DE060AED}" type="pres">
      <dgm:prSet presAssocID="{7F911620-F075-4753-ADCF-5A429B804187}" presName="Accent2" presStyleCnt="0"/>
      <dgm:spPr/>
    </dgm:pt>
    <dgm:pt modelId="{5737F62C-4C5A-42DD-B238-84BCD1470D8A}" type="pres">
      <dgm:prSet presAssocID="{7F911620-F075-4753-ADCF-5A429B804187}" presName="Accent" presStyleLbl="node1" presStyleIdx="1" presStyleCnt="3"/>
      <dgm:spPr/>
    </dgm:pt>
    <dgm:pt modelId="{6D6982B2-BB2E-4286-92FF-5043C5BCE543}" type="pres">
      <dgm:prSet presAssocID="{7F911620-F075-4753-ADCF-5A429B804187}" presName="Parent2" presStyleLbl="revTx" presStyleIdx="1" presStyleCnt="3" custScaleX="5873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49907-2D8B-415D-86C5-3B965D930EBF}" type="pres">
      <dgm:prSet presAssocID="{62A5813E-8A7D-44F0-B577-1CAFF30E55A0}" presName="Accent3" presStyleCnt="0"/>
      <dgm:spPr/>
    </dgm:pt>
    <dgm:pt modelId="{E8A23B4E-2EDB-4A4B-9CBB-D6B15D69C64C}" type="pres">
      <dgm:prSet presAssocID="{62A5813E-8A7D-44F0-B577-1CAFF30E55A0}" presName="Accent" presStyleLbl="node1" presStyleIdx="2" presStyleCnt="3"/>
      <dgm:spPr/>
    </dgm:pt>
    <dgm:pt modelId="{FE682D64-B269-48AC-AEB8-2BADF9379494}" type="pres">
      <dgm:prSet presAssocID="{62A5813E-8A7D-44F0-B577-1CAFF30E55A0}" presName="Parent3" presStyleLbl="revTx" presStyleIdx="2" presStyleCnt="3" custScaleX="2925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A1AC30-1C48-431E-9781-9809309D11DF}" type="presOf" srcId="{727C5AA0-B706-4703-BFFB-113BA6B5108B}" destId="{3054E4AE-300C-4A4D-A086-8BB4594C7A35}" srcOrd="0" destOrd="0" presId="urn:microsoft.com/office/officeart/2009/layout/CircleArrowProcess"/>
    <dgm:cxn modelId="{EF901EA7-5F1B-4C95-83B6-3785B7AE527F}" type="presOf" srcId="{62A5813E-8A7D-44F0-B577-1CAFF30E55A0}" destId="{FE682D64-B269-48AC-AEB8-2BADF9379494}" srcOrd="0" destOrd="0" presId="urn:microsoft.com/office/officeart/2009/layout/CircleArrowProcess"/>
    <dgm:cxn modelId="{1DBED366-2B7E-4ECF-B8C5-74910F16B3BB}" srcId="{AE907182-F7F5-4A89-9056-E894E54DED07}" destId="{727C5AA0-B706-4703-BFFB-113BA6B5108B}" srcOrd="0" destOrd="0" parTransId="{53C60F3B-19F9-4472-B4BA-EE7228C88A73}" sibTransId="{55645158-9209-48C2-AE27-81AF1C0384C5}"/>
    <dgm:cxn modelId="{A68CC814-15C1-448F-8DE1-206DD9A71304}" type="presOf" srcId="{AE907182-F7F5-4A89-9056-E894E54DED07}" destId="{A040FB21-32E9-4D2C-A27C-81A065A8B529}" srcOrd="0" destOrd="0" presId="urn:microsoft.com/office/officeart/2009/layout/CircleArrowProcess"/>
    <dgm:cxn modelId="{2F2D1DA3-B042-4573-ACB9-5366873C4077}" srcId="{AE907182-F7F5-4A89-9056-E894E54DED07}" destId="{62A5813E-8A7D-44F0-B577-1CAFF30E55A0}" srcOrd="2" destOrd="0" parTransId="{DD53E1EE-83F2-46F1-9E6A-2EEC2DD3B118}" sibTransId="{A73F4C1D-D1E4-483B-9646-26D729426565}"/>
    <dgm:cxn modelId="{4AD6B22B-E710-457B-967F-DC6F14DEE327}" type="presOf" srcId="{7F911620-F075-4753-ADCF-5A429B804187}" destId="{6D6982B2-BB2E-4286-92FF-5043C5BCE543}" srcOrd="0" destOrd="0" presId="urn:microsoft.com/office/officeart/2009/layout/CircleArrowProcess"/>
    <dgm:cxn modelId="{844237CE-0D3D-4F62-9DC6-2165A2D226CC}" srcId="{AE907182-F7F5-4A89-9056-E894E54DED07}" destId="{7F911620-F075-4753-ADCF-5A429B804187}" srcOrd="1" destOrd="0" parTransId="{36CF1FD8-77E0-4753-B7A5-BB1AB3FBFAC1}" sibTransId="{77790333-1F34-4900-98DE-B158A7896688}"/>
    <dgm:cxn modelId="{94A2F0E7-8EFA-4FDD-BA9B-68AECDA33F3C}" type="presParOf" srcId="{A040FB21-32E9-4D2C-A27C-81A065A8B529}" destId="{0A70FA23-7FDA-48E0-B934-B2070DEA899C}" srcOrd="0" destOrd="0" presId="urn:microsoft.com/office/officeart/2009/layout/CircleArrowProcess"/>
    <dgm:cxn modelId="{85DB82FF-8F33-491C-8FEB-F532129B73C2}" type="presParOf" srcId="{0A70FA23-7FDA-48E0-B934-B2070DEA899C}" destId="{F7458387-7E82-4F82-AEE1-05056741412C}" srcOrd="0" destOrd="0" presId="urn:microsoft.com/office/officeart/2009/layout/CircleArrowProcess"/>
    <dgm:cxn modelId="{71A0C38A-D66E-440B-9F94-39A0659A652F}" type="presParOf" srcId="{A040FB21-32E9-4D2C-A27C-81A065A8B529}" destId="{3054E4AE-300C-4A4D-A086-8BB4594C7A35}" srcOrd="1" destOrd="0" presId="urn:microsoft.com/office/officeart/2009/layout/CircleArrowProcess"/>
    <dgm:cxn modelId="{4A7795CB-0B00-4D9A-815C-164F8830A749}" type="presParOf" srcId="{A040FB21-32E9-4D2C-A27C-81A065A8B529}" destId="{0357D340-3716-415F-A1F7-4676DE060AED}" srcOrd="2" destOrd="0" presId="urn:microsoft.com/office/officeart/2009/layout/CircleArrowProcess"/>
    <dgm:cxn modelId="{49579056-83B6-4FD0-964F-72E6A579CC5F}" type="presParOf" srcId="{0357D340-3716-415F-A1F7-4676DE060AED}" destId="{5737F62C-4C5A-42DD-B238-84BCD1470D8A}" srcOrd="0" destOrd="0" presId="urn:microsoft.com/office/officeart/2009/layout/CircleArrowProcess"/>
    <dgm:cxn modelId="{45489021-42F0-4F24-BAAE-A37985DC6A71}" type="presParOf" srcId="{A040FB21-32E9-4D2C-A27C-81A065A8B529}" destId="{6D6982B2-BB2E-4286-92FF-5043C5BCE543}" srcOrd="3" destOrd="0" presId="urn:microsoft.com/office/officeart/2009/layout/CircleArrowProcess"/>
    <dgm:cxn modelId="{22E293EB-D544-405D-9D57-675E7C4E5251}" type="presParOf" srcId="{A040FB21-32E9-4D2C-A27C-81A065A8B529}" destId="{D1449907-2D8B-415D-86C5-3B965D930EBF}" srcOrd="4" destOrd="0" presId="urn:microsoft.com/office/officeart/2009/layout/CircleArrowProcess"/>
    <dgm:cxn modelId="{93441CFA-6685-42AF-9480-3BDBA20092D1}" type="presParOf" srcId="{D1449907-2D8B-415D-86C5-3B965D930EBF}" destId="{E8A23B4E-2EDB-4A4B-9CBB-D6B15D69C64C}" srcOrd="0" destOrd="0" presId="urn:microsoft.com/office/officeart/2009/layout/CircleArrowProcess"/>
    <dgm:cxn modelId="{C299B024-627B-4D22-8C43-C57D945871D4}" type="presParOf" srcId="{A040FB21-32E9-4D2C-A27C-81A065A8B529}" destId="{FE682D64-B269-48AC-AEB8-2BADF937949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518F7-A447-42C1-96D8-E3E16756D267}">
      <dsp:nvSpPr>
        <dsp:cNvPr id="0" name=""/>
        <dsp:cNvSpPr/>
      </dsp:nvSpPr>
      <dsp:spPr>
        <a:xfrm>
          <a:off x="152408" y="2209"/>
          <a:ext cx="7924783" cy="11303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Теоретичні основи функціонального стилю наукової  літератури </a:t>
          </a:r>
          <a:endParaRPr lang="ru-RU" sz="3200" kern="1200" dirty="0"/>
        </a:p>
      </dsp:txBody>
      <dsp:txXfrm>
        <a:off x="185516" y="35317"/>
        <a:ext cx="7858567" cy="1064169"/>
      </dsp:txXfrm>
    </dsp:sp>
    <dsp:sp modelId="{479E6F0C-04A4-4B70-AC67-74A3027DD9A7}">
      <dsp:nvSpPr>
        <dsp:cNvPr id="0" name=""/>
        <dsp:cNvSpPr/>
      </dsp:nvSpPr>
      <dsp:spPr>
        <a:xfrm rot="5400000">
          <a:off x="3902852" y="1160855"/>
          <a:ext cx="423894" cy="508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3962198" y="1203244"/>
        <a:ext cx="305203" cy="296726"/>
      </dsp:txXfrm>
    </dsp:sp>
    <dsp:sp modelId="{98B1300F-3E42-4CA7-BED7-7A835553C4D5}">
      <dsp:nvSpPr>
        <dsp:cNvPr id="0" name=""/>
        <dsp:cNvSpPr/>
      </dsp:nvSpPr>
      <dsp:spPr>
        <a:xfrm>
          <a:off x="0" y="1697788"/>
          <a:ext cx="8229600" cy="1130385"/>
        </a:xfrm>
        <a:prstGeom prst="roundRect">
          <a:avLst>
            <a:gd name="adj" fmla="val 10000"/>
          </a:avLst>
        </a:prstGeom>
        <a:solidFill>
          <a:schemeClr val="accent5">
            <a:hueOff val="-6116806"/>
            <a:satOff val="42038"/>
            <a:lumOff val="-411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0" kern="1200" dirty="0" smtClean="0"/>
            <a:t>Методологічні проблеми перекладу наукових текстів  </a:t>
          </a:r>
          <a:endParaRPr lang="ru-RU" sz="3200" kern="1200" dirty="0"/>
        </a:p>
      </dsp:txBody>
      <dsp:txXfrm>
        <a:off x="33108" y="1730896"/>
        <a:ext cx="8163384" cy="1064169"/>
      </dsp:txXfrm>
    </dsp:sp>
    <dsp:sp modelId="{AECF8935-C3BA-48DD-AB59-8134E947ABDD}">
      <dsp:nvSpPr>
        <dsp:cNvPr id="0" name=""/>
        <dsp:cNvSpPr/>
      </dsp:nvSpPr>
      <dsp:spPr>
        <a:xfrm rot="5400000">
          <a:off x="3902023" y="2857539"/>
          <a:ext cx="425552" cy="508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233612"/>
            <a:satOff val="84076"/>
            <a:lumOff val="-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3962198" y="2899099"/>
        <a:ext cx="305203" cy="297886"/>
      </dsp:txXfrm>
    </dsp:sp>
    <dsp:sp modelId="{9B7C2BEC-AACE-4607-BC03-8A5C0765FE48}">
      <dsp:nvSpPr>
        <dsp:cNvPr id="0" name=""/>
        <dsp:cNvSpPr/>
      </dsp:nvSpPr>
      <dsp:spPr>
        <a:xfrm>
          <a:off x="-152397" y="3395577"/>
          <a:ext cx="8534395" cy="1130385"/>
        </a:xfrm>
        <a:prstGeom prst="roundRect">
          <a:avLst>
            <a:gd name="adj" fmla="val 10000"/>
          </a:avLst>
        </a:prstGeom>
        <a:solidFill>
          <a:schemeClr val="accent5">
            <a:hueOff val="-12233612"/>
            <a:satOff val="84076"/>
            <a:lumOff val="-823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Англо-український переклад наукових текстів літературознавчого спрямування </a:t>
          </a:r>
          <a:endParaRPr lang="ru-RU" sz="3200" kern="1200" dirty="0"/>
        </a:p>
      </dsp:txBody>
      <dsp:txXfrm>
        <a:off x="-119289" y="3428685"/>
        <a:ext cx="8468179" cy="1064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95EFD-B357-460D-BAA9-EC094949A42D}">
      <dsp:nvSpPr>
        <dsp:cNvPr id="0" name=""/>
        <dsp:cNvSpPr/>
      </dsp:nvSpPr>
      <dsp:spPr>
        <a:xfrm>
          <a:off x="1258000" y="2481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Головні ознаки наукового стилю </a:t>
          </a:r>
          <a:endParaRPr lang="ru-RU" sz="2400" kern="1200" dirty="0"/>
        </a:p>
      </dsp:txBody>
      <dsp:txXfrm>
        <a:off x="1258000" y="2481"/>
        <a:ext cx="5301823" cy="481983"/>
      </dsp:txXfrm>
    </dsp:sp>
    <dsp:sp modelId="{C39C6E93-5998-4877-9429-DE739BAB85AE}">
      <dsp:nvSpPr>
        <dsp:cNvPr id="0" name=""/>
        <dsp:cNvSpPr/>
      </dsp:nvSpPr>
      <dsp:spPr>
        <a:xfrm>
          <a:off x="1258000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D2915-826F-46FA-A175-1B1161C8B791}">
      <dsp:nvSpPr>
        <dsp:cNvPr id="0" name=""/>
        <dsp:cNvSpPr/>
      </dsp:nvSpPr>
      <dsp:spPr>
        <a:xfrm>
          <a:off x="200320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549700"/>
            <a:satOff val="-397"/>
            <a:lumOff val="147"/>
            <a:alphaOff val="0"/>
          </a:schemeClr>
        </a:solidFill>
        <a:ln w="28575" cap="flat" cmpd="sng" algn="ctr">
          <a:solidFill>
            <a:schemeClr val="accent3">
              <a:hueOff val="549700"/>
              <a:satOff val="-397"/>
              <a:lumOff val="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63448-C9AB-4679-AF05-528094F83D58}">
      <dsp:nvSpPr>
        <dsp:cNvPr id="0" name=""/>
        <dsp:cNvSpPr/>
      </dsp:nvSpPr>
      <dsp:spPr>
        <a:xfrm>
          <a:off x="274899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1099400"/>
            <a:satOff val="-794"/>
            <a:lumOff val="294"/>
            <a:alphaOff val="0"/>
          </a:schemeClr>
        </a:solidFill>
        <a:ln w="28575" cap="flat" cmpd="sng" algn="ctr">
          <a:solidFill>
            <a:schemeClr val="accent3">
              <a:hueOff val="1099400"/>
              <a:satOff val="-794"/>
              <a:lumOff val="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CACB4-3276-4F07-BBE3-9D5F5B974A13}">
      <dsp:nvSpPr>
        <dsp:cNvPr id="0" name=""/>
        <dsp:cNvSpPr/>
      </dsp:nvSpPr>
      <dsp:spPr>
        <a:xfrm>
          <a:off x="349419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1649100"/>
            <a:satOff val="-1191"/>
            <a:lumOff val="441"/>
            <a:alphaOff val="0"/>
          </a:schemeClr>
        </a:solidFill>
        <a:ln w="28575" cap="flat" cmpd="sng" algn="ctr">
          <a:solidFill>
            <a:schemeClr val="accent3">
              <a:hueOff val="1649100"/>
              <a:satOff val="-1191"/>
              <a:lumOff val="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DE43C-97A7-4D93-B037-89532660E084}">
      <dsp:nvSpPr>
        <dsp:cNvPr id="0" name=""/>
        <dsp:cNvSpPr/>
      </dsp:nvSpPr>
      <dsp:spPr>
        <a:xfrm>
          <a:off x="423998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2198800"/>
            <a:satOff val="-1589"/>
            <a:lumOff val="588"/>
            <a:alphaOff val="0"/>
          </a:schemeClr>
        </a:solidFill>
        <a:ln w="28575" cap="flat" cmpd="sng" algn="ctr">
          <a:solidFill>
            <a:schemeClr val="accent3">
              <a:hueOff val="2198800"/>
              <a:satOff val="-1589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23AD1-4657-4D82-8FBD-FBE4D5498F18}">
      <dsp:nvSpPr>
        <dsp:cNvPr id="0" name=""/>
        <dsp:cNvSpPr/>
      </dsp:nvSpPr>
      <dsp:spPr>
        <a:xfrm>
          <a:off x="498518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2748500"/>
            <a:satOff val="-1986"/>
            <a:lumOff val="735"/>
            <a:alphaOff val="0"/>
          </a:schemeClr>
        </a:solidFill>
        <a:ln w="28575" cap="flat" cmpd="sng" algn="ctr">
          <a:solidFill>
            <a:schemeClr val="accent3">
              <a:hueOff val="2748500"/>
              <a:satOff val="-1986"/>
              <a:lumOff val="7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DDDF3-44E1-4A56-87E5-9E85863F1BA3}">
      <dsp:nvSpPr>
        <dsp:cNvPr id="0" name=""/>
        <dsp:cNvSpPr/>
      </dsp:nvSpPr>
      <dsp:spPr>
        <a:xfrm>
          <a:off x="573097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3298200"/>
            <a:satOff val="-2383"/>
            <a:lumOff val="882"/>
            <a:alphaOff val="0"/>
          </a:schemeClr>
        </a:solidFill>
        <a:ln w="28575" cap="flat" cmpd="sng" algn="ctr">
          <a:solidFill>
            <a:schemeClr val="accent3">
              <a:hueOff val="3298200"/>
              <a:satOff val="-2383"/>
              <a:lumOff val="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D857B-9EF1-4FD9-9BFF-9C65FDC32F7F}">
      <dsp:nvSpPr>
        <dsp:cNvPr id="0" name=""/>
        <dsp:cNvSpPr/>
      </dsp:nvSpPr>
      <dsp:spPr>
        <a:xfrm>
          <a:off x="1258000" y="582647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ясність, точність, логічність, стислість</a:t>
          </a:r>
          <a:endParaRPr lang="ru-RU" sz="2800" kern="1200" dirty="0"/>
        </a:p>
      </dsp:txBody>
      <dsp:txXfrm>
        <a:off x="1258000" y="582647"/>
        <a:ext cx="5370747" cy="785455"/>
      </dsp:txXfrm>
    </dsp:sp>
    <dsp:sp modelId="{516C14A9-0DE2-49AA-BB08-DD616E462881}">
      <dsp:nvSpPr>
        <dsp:cNvPr id="0" name=""/>
        <dsp:cNvSpPr/>
      </dsp:nvSpPr>
      <dsp:spPr>
        <a:xfrm>
          <a:off x="1258000" y="1531079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Лексика наукового стилю </a:t>
          </a:r>
          <a:endParaRPr lang="ru-RU" sz="2400" kern="1200" dirty="0"/>
        </a:p>
      </dsp:txBody>
      <dsp:txXfrm>
        <a:off x="1258000" y="1531079"/>
        <a:ext cx="5301823" cy="481983"/>
      </dsp:txXfrm>
    </dsp:sp>
    <dsp:sp modelId="{84D4CB2A-9909-4C25-B973-C57BF579E2ED}">
      <dsp:nvSpPr>
        <dsp:cNvPr id="0" name=""/>
        <dsp:cNvSpPr/>
      </dsp:nvSpPr>
      <dsp:spPr>
        <a:xfrm>
          <a:off x="1258000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3847900"/>
            <a:satOff val="-2780"/>
            <a:lumOff val="1029"/>
            <a:alphaOff val="0"/>
          </a:schemeClr>
        </a:solidFill>
        <a:ln w="28575" cap="flat" cmpd="sng" algn="ctr">
          <a:solidFill>
            <a:schemeClr val="accent3">
              <a:hueOff val="3847900"/>
              <a:satOff val="-2780"/>
              <a:lumOff val="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97587-F8F6-4E29-BB25-BEDC919B5D68}">
      <dsp:nvSpPr>
        <dsp:cNvPr id="0" name=""/>
        <dsp:cNvSpPr/>
      </dsp:nvSpPr>
      <dsp:spPr>
        <a:xfrm>
          <a:off x="200320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4397600"/>
            <a:satOff val="-3177"/>
            <a:lumOff val="1176"/>
            <a:alphaOff val="0"/>
          </a:schemeClr>
        </a:solidFill>
        <a:ln w="28575" cap="flat" cmpd="sng" algn="ctr">
          <a:solidFill>
            <a:schemeClr val="accent3">
              <a:hueOff val="4397600"/>
              <a:satOff val="-3177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B1739-B504-4FA0-AF00-A68AC62BF0D3}">
      <dsp:nvSpPr>
        <dsp:cNvPr id="0" name=""/>
        <dsp:cNvSpPr/>
      </dsp:nvSpPr>
      <dsp:spPr>
        <a:xfrm>
          <a:off x="274899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4947300"/>
            <a:satOff val="-3574"/>
            <a:lumOff val="1323"/>
            <a:alphaOff val="0"/>
          </a:schemeClr>
        </a:solidFill>
        <a:ln w="28575" cap="flat" cmpd="sng" algn="ctr">
          <a:solidFill>
            <a:schemeClr val="accent3">
              <a:hueOff val="4947300"/>
              <a:satOff val="-3574"/>
              <a:lumOff val="13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9CA99-7D53-4A37-BD2E-A75534EB5473}">
      <dsp:nvSpPr>
        <dsp:cNvPr id="0" name=""/>
        <dsp:cNvSpPr/>
      </dsp:nvSpPr>
      <dsp:spPr>
        <a:xfrm>
          <a:off x="349419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5497000"/>
            <a:satOff val="-3971"/>
            <a:lumOff val="1471"/>
            <a:alphaOff val="0"/>
          </a:schemeClr>
        </a:solidFill>
        <a:ln w="28575" cap="flat" cmpd="sng" algn="ctr">
          <a:solidFill>
            <a:schemeClr val="accent3">
              <a:hueOff val="5497000"/>
              <a:satOff val="-3971"/>
              <a:lumOff val="1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D3BAD-67F7-4F0B-BBDE-D29C880756D6}">
      <dsp:nvSpPr>
        <dsp:cNvPr id="0" name=""/>
        <dsp:cNvSpPr/>
      </dsp:nvSpPr>
      <dsp:spPr>
        <a:xfrm>
          <a:off x="423998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6046700"/>
            <a:satOff val="-4369"/>
            <a:lumOff val="1618"/>
            <a:alphaOff val="0"/>
          </a:schemeClr>
        </a:solidFill>
        <a:ln w="28575" cap="flat" cmpd="sng" algn="ctr">
          <a:solidFill>
            <a:schemeClr val="accent3">
              <a:hueOff val="6046700"/>
              <a:satOff val="-4369"/>
              <a:lumOff val="16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5E375-30FB-4501-B452-9112B6ADDF81}">
      <dsp:nvSpPr>
        <dsp:cNvPr id="0" name=""/>
        <dsp:cNvSpPr/>
      </dsp:nvSpPr>
      <dsp:spPr>
        <a:xfrm>
          <a:off x="498518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6596400"/>
            <a:satOff val="-4766"/>
            <a:lumOff val="1765"/>
            <a:alphaOff val="0"/>
          </a:schemeClr>
        </a:solidFill>
        <a:ln w="28575" cap="flat" cmpd="sng" algn="ctr">
          <a:solidFill>
            <a:schemeClr val="accent3">
              <a:hueOff val="6596400"/>
              <a:satOff val="-476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91A49-D4B7-49EA-A217-21F9498BA96B}">
      <dsp:nvSpPr>
        <dsp:cNvPr id="0" name=""/>
        <dsp:cNvSpPr/>
      </dsp:nvSpPr>
      <dsp:spPr>
        <a:xfrm>
          <a:off x="573097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7146099"/>
            <a:satOff val="-5163"/>
            <a:lumOff val="1912"/>
            <a:alphaOff val="0"/>
          </a:schemeClr>
        </a:solidFill>
        <a:ln w="28575" cap="flat" cmpd="sng" algn="ctr">
          <a:solidFill>
            <a:schemeClr val="accent3">
              <a:hueOff val="7146099"/>
              <a:satOff val="-5163"/>
              <a:lumOff val="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6E8D1-81C8-42CA-BAB0-A151E844B568}">
      <dsp:nvSpPr>
        <dsp:cNvPr id="0" name=""/>
        <dsp:cNvSpPr/>
      </dsp:nvSpPr>
      <dsp:spPr>
        <a:xfrm>
          <a:off x="1258000" y="2111245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5497000"/>
              <a:satOff val="-3971"/>
              <a:lumOff val="1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спеціальні терміни, абстрактні слова і поняття, наукова фразеологія, іншомовні слова</a:t>
          </a:r>
          <a:endParaRPr lang="ru-RU" sz="2200" kern="1200" dirty="0"/>
        </a:p>
      </dsp:txBody>
      <dsp:txXfrm>
        <a:off x="1258000" y="2111245"/>
        <a:ext cx="5370747" cy="785455"/>
      </dsp:txXfrm>
    </dsp:sp>
    <dsp:sp modelId="{30D4DDC4-5449-42BA-9D52-F39014486EF0}">
      <dsp:nvSpPr>
        <dsp:cNvPr id="0" name=""/>
        <dsp:cNvSpPr/>
      </dsp:nvSpPr>
      <dsp:spPr>
        <a:xfrm>
          <a:off x="1258000" y="3059678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Жанрові форми наукового тексту</a:t>
          </a:r>
          <a:endParaRPr lang="ru-RU" sz="2400" kern="1200" dirty="0"/>
        </a:p>
      </dsp:txBody>
      <dsp:txXfrm>
        <a:off x="1258000" y="3059678"/>
        <a:ext cx="5301823" cy="481983"/>
      </dsp:txXfrm>
    </dsp:sp>
    <dsp:sp modelId="{3EC01953-E5B1-488E-A3CF-2B3FE83B1D01}">
      <dsp:nvSpPr>
        <dsp:cNvPr id="0" name=""/>
        <dsp:cNvSpPr/>
      </dsp:nvSpPr>
      <dsp:spPr>
        <a:xfrm>
          <a:off x="1258000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7695799"/>
            <a:satOff val="-5560"/>
            <a:lumOff val="2059"/>
            <a:alphaOff val="0"/>
          </a:schemeClr>
        </a:solidFill>
        <a:ln w="28575" cap="flat" cmpd="sng" algn="ctr">
          <a:solidFill>
            <a:schemeClr val="accent3">
              <a:hueOff val="7695799"/>
              <a:satOff val="-5560"/>
              <a:lumOff val="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B220F5-C4A9-42AA-8E81-A0A01E857DD4}">
      <dsp:nvSpPr>
        <dsp:cNvPr id="0" name=""/>
        <dsp:cNvSpPr/>
      </dsp:nvSpPr>
      <dsp:spPr>
        <a:xfrm>
          <a:off x="200320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8245499"/>
            <a:satOff val="-5957"/>
            <a:lumOff val="2206"/>
            <a:alphaOff val="0"/>
          </a:schemeClr>
        </a:solidFill>
        <a:ln w="28575" cap="flat" cmpd="sng" algn="ctr">
          <a:solidFill>
            <a:schemeClr val="accent3">
              <a:hueOff val="8245499"/>
              <a:satOff val="-5957"/>
              <a:lumOff val="2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909B9-958C-492B-B345-D89664FC1966}">
      <dsp:nvSpPr>
        <dsp:cNvPr id="0" name=""/>
        <dsp:cNvSpPr/>
      </dsp:nvSpPr>
      <dsp:spPr>
        <a:xfrm>
          <a:off x="274899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8795199"/>
            <a:satOff val="-6354"/>
            <a:lumOff val="2353"/>
            <a:alphaOff val="0"/>
          </a:schemeClr>
        </a:solidFill>
        <a:ln w="28575" cap="flat" cmpd="sng" algn="ctr">
          <a:solidFill>
            <a:schemeClr val="accent3">
              <a:hueOff val="8795199"/>
              <a:satOff val="-6354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9A0EA-C5D1-4188-92C7-CF1BA4A1D7C9}">
      <dsp:nvSpPr>
        <dsp:cNvPr id="0" name=""/>
        <dsp:cNvSpPr/>
      </dsp:nvSpPr>
      <dsp:spPr>
        <a:xfrm>
          <a:off x="349419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9344899"/>
            <a:satOff val="-6752"/>
            <a:lumOff val="2500"/>
            <a:alphaOff val="0"/>
          </a:schemeClr>
        </a:solidFill>
        <a:ln w="28575" cap="flat" cmpd="sng" algn="ctr">
          <a:solidFill>
            <a:schemeClr val="accent3">
              <a:hueOff val="9344899"/>
              <a:satOff val="-6752"/>
              <a:lumOff val="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2B00AF-2A65-4787-8581-B5F2C9725BFB}">
      <dsp:nvSpPr>
        <dsp:cNvPr id="0" name=""/>
        <dsp:cNvSpPr/>
      </dsp:nvSpPr>
      <dsp:spPr>
        <a:xfrm>
          <a:off x="423998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9894599"/>
            <a:satOff val="-7149"/>
            <a:lumOff val="2647"/>
            <a:alphaOff val="0"/>
          </a:schemeClr>
        </a:solidFill>
        <a:ln w="28575" cap="flat" cmpd="sng" algn="ctr">
          <a:solidFill>
            <a:schemeClr val="accent3">
              <a:hueOff val="9894599"/>
              <a:satOff val="-7149"/>
              <a:lumOff val="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F5346-585C-4A7A-B24A-2EE5CB0F7013}">
      <dsp:nvSpPr>
        <dsp:cNvPr id="0" name=""/>
        <dsp:cNvSpPr/>
      </dsp:nvSpPr>
      <dsp:spPr>
        <a:xfrm>
          <a:off x="498518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10444299"/>
            <a:satOff val="-7546"/>
            <a:lumOff val="2794"/>
            <a:alphaOff val="0"/>
          </a:schemeClr>
        </a:solidFill>
        <a:ln w="28575" cap="flat" cmpd="sng" algn="ctr">
          <a:solidFill>
            <a:schemeClr val="accent3">
              <a:hueOff val="10444299"/>
              <a:satOff val="-7546"/>
              <a:lumOff val="2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0BC4A-AD43-4DD3-9D65-404C179B499A}">
      <dsp:nvSpPr>
        <dsp:cNvPr id="0" name=""/>
        <dsp:cNvSpPr/>
      </dsp:nvSpPr>
      <dsp:spPr>
        <a:xfrm>
          <a:off x="573097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3">
            <a:hueOff val="10993999"/>
            <a:satOff val="-7943"/>
            <a:lumOff val="2941"/>
            <a:alphaOff val="0"/>
          </a:schemeClr>
        </a:solidFill>
        <a:ln w="28575" cap="flat" cmpd="sng" algn="ctr">
          <a:solidFill>
            <a:schemeClr val="accent3">
              <a:hueOff val="10993999"/>
              <a:satOff val="-7943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22081-D7F9-4366-B402-C11CE44074AD}">
      <dsp:nvSpPr>
        <dsp:cNvPr id="0" name=""/>
        <dsp:cNvSpPr/>
      </dsp:nvSpPr>
      <dsp:spPr>
        <a:xfrm>
          <a:off x="1258000" y="3639844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10993999"/>
              <a:satOff val="-7943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стаття, монографія, підручник, реферат, анотація, довідник тощо</a:t>
          </a:r>
          <a:endParaRPr lang="ru-RU" sz="2400" kern="1200" dirty="0"/>
        </a:p>
      </dsp:txBody>
      <dsp:txXfrm>
        <a:off x="1258000" y="3639844"/>
        <a:ext cx="5370747" cy="7854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4177E-5066-4BF0-9E10-EA3E7A0A85B3}">
      <dsp:nvSpPr>
        <dsp:cNvPr id="0" name=""/>
        <dsp:cNvSpPr/>
      </dsp:nvSpPr>
      <dsp:spPr>
        <a:xfrm>
          <a:off x="0" y="574288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40AC1-0519-4918-8A38-A1950B008AA5}">
      <dsp:nvSpPr>
        <dsp:cNvPr id="0" name=""/>
        <dsp:cNvSpPr/>
      </dsp:nvSpPr>
      <dsp:spPr>
        <a:xfrm>
          <a:off x="411480" y="190528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монографія</a:t>
          </a:r>
          <a:r>
            <a:rPr lang="uk-UA" sz="2600" kern="1200" dirty="0" smtClean="0"/>
            <a:t> з теорії літератури</a:t>
          </a:r>
          <a:endParaRPr lang="ru-RU" sz="2600" kern="1200" dirty="0"/>
        </a:p>
      </dsp:txBody>
      <dsp:txXfrm>
        <a:off x="448947" y="227995"/>
        <a:ext cx="5685786" cy="692586"/>
      </dsp:txXfrm>
    </dsp:sp>
    <dsp:sp modelId="{DF45C615-1C20-4CBB-859B-C4EA79BCBA45}">
      <dsp:nvSpPr>
        <dsp:cNvPr id="0" name=""/>
        <dsp:cNvSpPr/>
      </dsp:nvSpPr>
      <dsp:spPr>
        <a:xfrm>
          <a:off x="0" y="2500874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EA121E-48E9-4D88-95BE-99B5E9649333}">
      <dsp:nvSpPr>
        <dsp:cNvPr id="0" name=""/>
        <dsp:cNvSpPr/>
      </dsp:nvSpPr>
      <dsp:spPr>
        <a:xfrm>
          <a:off x="514399" y="1468760"/>
          <a:ext cx="5760720" cy="15147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наукові статті</a:t>
          </a:r>
          <a:r>
            <a:rPr lang="uk-UA" sz="2600" kern="1200" dirty="0" smtClean="0"/>
            <a:t> з літератури для дітей та юнацтва у рецензованому </a:t>
          </a:r>
          <a:r>
            <a:rPr lang="uk-UA" sz="2400" kern="1200" dirty="0" smtClean="0"/>
            <a:t>науковому журналі</a:t>
          </a:r>
          <a:endParaRPr lang="ru-RU" sz="2400" kern="1200" dirty="0"/>
        </a:p>
      </dsp:txBody>
      <dsp:txXfrm>
        <a:off x="588343" y="1542704"/>
        <a:ext cx="5612832" cy="1366858"/>
      </dsp:txXfrm>
    </dsp:sp>
    <dsp:sp modelId="{D160580A-094D-4A62-8D5F-52E5CCE1208A}">
      <dsp:nvSpPr>
        <dsp:cNvPr id="0" name=""/>
        <dsp:cNvSpPr/>
      </dsp:nvSpPr>
      <dsp:spPr>
        <a:xfrm>
          <a:off x="0" y="3680234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F2BD0E-C416-42F6-872E-A294872655BB}">
      <dsp:nvSpPr>
        <dsp:cNvPr id="0" name=""/>
        <dsp:cNvSpPr/>
      </dsp:nvSpPr>
      <dsp:spPr>
        <a:xfrm>
          <a:off x="411480" y="3296474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літературознавчі енциклопедії </a:t>
          </a:r>
          <a:endParaRPr lang="ru-RU" sz="2600" kern="1200" dirty="0"/>
        </a:p>
      </dsp:txBody>
      <dsp:txXfrm>
        <a:off x="448947" y="3333941"/>
        <a:ext cx="5685786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58387-7E82-4F82-AEE1-05056741412C}">
      <dsp:nvSpPr>
        <dsp:cNvPr id="0" name=""/>
        <dsp:cNvSpPr/>
      </dsp:nvSpPr>
      <dsp:spPr>
        <a:xfrm>
          <a:off x="3630628" y="0"/>
          <a:ext cx="2178467" cy="2178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4E4AE-300C-4A4D-A086-8BB4594C7A35}">
      <dsp:nvSpPr>
        <dsp:cNvPr id="0" name=""/>
        <dsp:cNvSpPr/>
      </dsp:nvSpPr>
      <dsp:spPr>
        <a:xfrm>
          <a:off x="2209172" y="786612"/>
          <a:ext cx="5016469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Ознайомлення</a:t>
          </a:r>
          <a:endParaRPr lang="ru-RU" sz="2800" kern="1200" dirty="0"/>
        </a:p>
      </dsp:txBody>
      <dsp:txXfrm>
        <a:off x="2209172" y="786612"/>
        <a:ext cx="5016469" cy="605121"/>
      </dsp:txXfrm>
    </dsp:sp>
    <dsp:sp modelId="{5737F62C-4C5A-42DD-B238-84BCD1470D8A}">
      <dsp:nvSpPr>
        <dsp:cNvPr id="0" name=""/>
        <dsp:cNvSpPr/>
      </dsp:nvSpPr>
      <dsp:spPr>
        <a:xfrm>
          <a:off x="3025566" y="1251881"/>
          <a:ext cx="2178467" cy="2178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982B2-BB2E-4286-92FF-5043C5BCE543}">
      <dsp:nvSpPr>
        <dsp:cNvPr id="0" name=""/>
        <dsp:cNvSpPr/>
      </dsp:nvSpPr>
      <dsp:spPr>
        <a:xfrm>
          <a:off x="559866" y="2045735"/>
          <a:ext cx="7109867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Переклад</a:t>
          </a:r>
          <a:endParaRPr lang="ru-RU" sz="3100" kern="1200" dirty="0"/>
        </a:p>
      </dsp:txBody>
      <dsp:txXfrm>
        <a:off x="559866" y="2045735"/>
        <a:ext cx="7109867" cy="605121"/>
      </dsp:txXfrm>
    </dsp:sp>
    <dsp:sp modelId="{E8A23B4E-2EDB-4A4B-9CBB-D6B15D69C64C}">
      <dsp:nvSpPr>
        <dsp:cNvPr id="0" name=""/>
        <dsp:cNvSpPr/>
      </dsp:nvSpPr>
      <dsp:spPr>
        <a:xfrm>
          <a:off x="3785677" y="2653572"/>
          <a:ext cx="1871640" cy="18723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82D64-B269-48AC-AEB8-2BADF9379494}">
      <dsp:nvSpPr>
        <dsp:cNvPr id="0" name=""/>
        <dsp:cNvSpPr/>
      </dsp:nvSpPr>
      <dsp:spPr>
        <a:xfrm>
          <a:off x="2949473" y="3306668"/>
          <a:ext cx="3541593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Редагування</a:t>
          </a:r>
          <a:endParaRPr lang="ru-RU" sz="3000" kern="1200" dirty="0"/>
        </a:p>
      </dsp:txBody>
      <dsp:txXfrm>
        <a:off x="2949473" y="3306668"/>
        <a:ext cx="3541593" cy="605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C46AA26-9147-4F1F-B006-703B09B47C85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B038B7-510A-41AC-AC28-CD7DAD74AA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uk-UA" dirty="0" smtClean="0"/>
              <a:t>Літературознавчі </a:t>
            </a:r>
            <a:r>
              <a:rPr lang="uk-UA" dirty="0"/>
              <a:t>наукові тексти англомовних видань та особливості їх перекладу українською </a:t>
            </a:r>
            <a:r>
              <a:rPr lang="uk-UA" dirty="0" smtClean="0"/>
              <a:t>мовою</a:t>
            </a:r>
            <a:br>
              <a:rPr lang="uk-UA" dirty="0" smtClean="0"/>
            </a:br>
            <a:r>
              <a:rPr lang="uk-UA" sz="2700" dirty="0" smtClean="0"/>
              <a:t>Доповідач: Варданян М.В.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287741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1218084"/>
          </a:xfrm>
        </p:spPr>
        <p:txBody>
          <a:bodyPr/>
          <a:lstStyle/>
          <a:p>
            <a:r>
              <a:rPr lang="ru-RU" b="1" dirty="0">
                <a:effectLst/>
              </a:rPr>
              <a:t>Jonathan Culler </a:t>
            </a:r>
            <a:r>
              <a:rPr lang="en-US" b="1" i="1" dirty="0">
                <a:effectLst/>
              </a:rPr>
              <a:t>Literary Theory </a:t>
            </a:r>
            <a:endParaRPr lang="ru-RU" b="1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0648"/>
            <a:ext cx="3720198" cy="5853113"/>
          </a:xfrm>
        </p:spPr>
      </p:pic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283077" y="1412776"/>
            <a:ext cx="4860032" cy="53285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Лексика:</a:t>
            </a:r>
          </a:p>
          <a:p>
            <a:pPr algn="l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спеціалізовані терміни</a:t>
            </a:r>
          </a:p>
          <a:p>
            <a:pPr algn="l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загальнонаукова лексика</a:t>
            </a:r>
          </a:p>
          <a:p>
            <a:pPr algn="l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назви культурних епох, поняття методології гуманітарних наук,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назви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праць інших учених, вживаються абстрактні іменники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Граматика: </a:t>
            </a:r>
          </a:p>
          <a:p>
            <a:pPr algn="l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теперішній час, </a:t>
            </a:r>
          </a:p>
          <a:p>
            <a:pPr algn="l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вживання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складних речень, активних і пасивних, питальних і спонукальних конструкцій, неозначено-особових та безособових речень, вставних конструкцій та кліше, вживання особового займенника «Я», а також оцінної лексики</a:t>
            </a:r>
          </a:p>
        </p:txBody>
      </p:sp>
    </p:spTree>
    <p:extLst>
      <p:ext uri="{BB962C8B-B14F-4D97-AF65-F5344CB8AC3E}">
        <p14:creationId xmlns:p14="http://schemas.microsoft.com/office/powerpoint/2010/main" xmlns="" val="43723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16017" y="266700"/>
            <a:ext cx="4199384" cy="1434108"/>
          </a:xfrm>
        </p:spPr>
        <p:txBody>
          <a:bodyPr/>
          <a:lstStyle/>
          <a:p>
            <a:r>
              <a:rPr lang="en-US" sz="3200" b="1" i="1" dirty="0">
                <a:effectLst/>
              </a:rPr>
              <a:t>International Research in Children</a:t>
            </a:r>
            <a:r>
              <a:rPr lang="ru-RU" sz="3200" b="1" i="1" dirty="0">
                <a:effectLst/>
              </a:rPr>
              <a:t>’</a:t>
            </a:r>
            <a:r>
              <a:rPr lang="en-US" sz="3200" b="1" i="1" dirty="0">
                <a:effectLst/>
              </a:rPr>
              <a:t>s Literature</a:t>
            </a:r>
            <a:endParaRPr lang="ru-RU" sz="3200" b="1" dirty="0"/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76672"/>
            <a:ext cx="3384376" cy="5472608"/>
          </a:xfrm>
        </p:spPr>
      </p:pic>
      <p:sp>
        <p:nvSpPr>
          <p:cNvPr id="6" name="Місце для тексту 5"/>
          <p:cNvSpPr>
            <a:spLocks noGrp="1"/>
          </p:cNvSpPr>
          <p:nvPr>
            <p:ph type="body" sz="half" idx="2"/>
          </p:nvPr>
        </p:nvSpPr>
        <p:spPr>
          <a:xfrm>
            <a:off x="4427984" y="1700808"/>
            <a:ext cx="4199384" cy="4353347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Лексика:</a:t>
            </a:r>
          </a:p>
          <a:p>
            <a:pPr marL="285750" indent="-285750" algn="l">
              <a:buFontTx/>
              <a:buChar char="-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Терміни на позначення методологічних уподобань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автора публікації,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власне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літературознавчі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терміни,</a:t>
            </a:r>
          </a:p>
          <a:p>
            <a:pPr marL="285750" indent="-285750" algn="l">
              <a:buFontTx/>
              <a:buChar char="-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вживання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загальнонаціональних лексичних одиниць та словосполучень, пов’язаних з предметом дослідження дитячої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літератури,</a:t>
            </a:r>
          </a:p>
          <a:p>
            <a:pPr marL="285750" indent="-285750" algn="l">
              <a:buFontTx/>
              <a:buChar char="-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власні назви, топоніми,</a:t>
            </a:r>
          </a:p>
          <a:p>
            <a:pPr marL="285750" indent="-285750" algn="l">
              <a:buFontTx/>
              <a:buChar char="-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реаліі</a:t>
            </a:r>
          </a:p>
          <a:p>
            <a:pPr marL="285750" indent="-285750" algn="l">
              <a:buFontTx/>
              <a:buChar char="-"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086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Енциклопедичні статті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Chris Baldick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concise Oxford Dictionary of Literary Terms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John Anthony Cuddon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dictionary of literary terms and literary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theory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2780928"/>
            <a:ext cx="2808312" cy="36724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780928"/>
            <a:ext cx="288032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6404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3456385"/>
          </a:xfrm>
        </p:spPr>
        <p:txBody>
          <a:bodyPr/>
          <a:lstStyle/>
          <a:p>
            <a:r>
              <a:rPr lang="uk-UA" sz="4000" b="1" dirty="0" smtClean="0">
                <a:effectLst/>
              </a:rPr>
              <a:t>Тезаурус </a:t>
            </a:r>
            <a:r>
              <a:rPr lang="uk-UA" sz="4000" b="1" dirty="0" smtClean="0">
                <a:effectLst/>
              </a:rPr>
              <a:t/>
            </a:r>
            <a:br>
              <a:rPr lang="uk-UA" sz="4000" b="1" dirty="0" smtClean="0">
                <a:effectLst/>
              </a:rPr>
            </a:br>
            <a:r>
              <a:rPr lang="uk-UA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основної лексики англомовних наукових текстів на літературознавчу тематику</a:t>
            </a:r>
            <a:r>
              <a:rPr lang="ru-RU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6000" dirty="0"/>
          </a:p>
        </p:txBody>
      </p:sp>
      <p:sp>
        <p:nvSpPr>
          <p:cNvPr id="6" name="Підзаголовок 5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2383160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Понад 100 термінів</a:t>
            </a:r>
          </a:p>
          <a:p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Структура словникової статті: реєстрове слово, значення, еквівалент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314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effectLst/>
              </a:rPr>
              <a:t>А</a:t>
            </a:r>
            <a:r>
              <a:rPr lang="ru-RU" sz="4000" dirty="0" smtClean="0">
                <a:effectLst/>
              </a:rPr>
              <a:t>лгоритм </a:t>
            </a:r>
            <a:r>
              <a:rPr lang="ru-RU" sz="4000" dirty="0">
                <a:effectLst/>
              </a:rPr>
              <a:t>реалізації перекладу наукових текстів</a:t>
            </a:r>
            <a:endParaRPr lang="ru-RU" sz="4000" dirty="0"/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61254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00586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uk-UA" dirty="0" smtClean="0"/>
              <a:t>Літературознавчі </a:t>
            </a:r>
            <a:r>
              <a:rPr lang="uk-UA" dirty="0"/>
              <a:t>наукові тексти англомовних видань та особливості їх перекладу українською </a:t>
            </a:r>
            <a:r>
              <a:rPr lang="uk-UA" dirty="0" smtClean="0"/>
              <a:t>мовою</a:t>
            </a:r>
            <a:br>
              <a:rPr lang="uk-UA" dirty="0" smtClean="0"/>
            </a:br>
            <a:r>
              <a:rPr lang="uk-UA" sz="2700" dirty="0" smtClean="0"/>
              <a:t>Доповідач: Варданян М.В.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74884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2076872"/>
          </a:xfrm>
        </p:spPr>
        <p:txBody>
          <a:bodyPr/>
          <a:lstStyle/>
          <a:p>
            <a:r>
              <a:rPr lang="uk-UA" sz="2800" dirty="0" smtClean="0"/>
              <a:t>- </a:t>
            </a:r>
            <a:r>
              <a:rPr lang="uk-UA" sz="3400" dirty="0" smtClean="0"/>
              <a:t>якісна перекладна наукова література </a:t>
            </a:r>
            <a:br>
              <a:rPr lang="uk-UA" sz="3400" dirty="0" smtClean="0"/>
            </a:br>
            <a:r>
              <a:rPr lang="uk-UA" sz="3400" dirty="0" smtClean="0"/>
              <a:t>- презентація наукових здобутків українців у світі</a:t>
            </a:r>
            <a:endParaRPr lang="ru-RU" sz="3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796" y="2708920"/>
            <a:ext cx="9144000" cy="361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650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472608"/>
          </a:xfrm>
        </p:spPr>
        <p:txBody>
          <a:bodyPr/>
          <a:lstStyle/>
          <a:p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uk-UA" sz="2800" dirty="0">
                <a:effectLst/>
              </a:rPr>
              <a:t> 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endParaRPr lang="ru-RU" sz="28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251520" y="332656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600" dirty="0"/>
              <a:t>переклад </a:t>
            </a:r>
            <a:r>
              <a:rPr lang="uk-UA" sz="3600" dirty="0" smtClean="0"/>
              <a:t>термінів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600" dirty="0" smtClean="0"/>
              <a:t>специфіка </a:t>
            </a:r>
            <a:r>
              <a:rPr lang="uk-UA" sz="3600" dirty="0"/>
              <a:t>перекладу окремих наукових </a:t>
            </a:r>
            <a:r>
              <a:rPr lang="uk-UA" sz="3600" dirty="0" smtClean="0"/>
              <a:t>жанрів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000" dirty="0" smtClean="0"/>
              <a:t>І</a:t>
            </a:r>
            <a:r>
              <a:rPr lang="uk-UA" sz="3000" dirty="0"/>
              <a:t>. Алексєєва  </a:t>
            </a:r>
            <a:endParaRPr lang="uk-UA" sz="3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000" dirty="0" smtClean="0"/>
              <a:t>Л</a:t>
            </a:r>
            <a:r>
              <a:rPr lang="uk-UA" sz="3000" dirty="0"/>
              <a:t>. Білозерська </a:t>
            </a:r>
            <a:endParaRPr lang="uk-UA" sz="3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000" dirty="0" smtClean="0"/>
              <a:t>А</a:t>
            </a:r>
            <a:r>
              <a:rPr lang="uk-UA" sz="3000" dirty="0"/>
              <a:t>. Д’яков  </a:t>
            </a:r>
            <a:endParaRPr lang="uk-UA" sz="3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000" dirty="0" smtClean="0"/>
              <a:t>Ю</a:t>
            </a:r>
            <a:r>
              <a:rPr lang="uk-UA" sz="3000" dirty="0"/>
              <a:t>. Жлуктенко </a:t>
            </a:r>
            <a:endParaRPr lang="uk-UA" sz="3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000" dirty="0" smtClean="0"/>
              <a:t>Б</a:t>
            </a:r>
            <a:r>
              <a:rPr lang="uk-UA" sz="3000" dirty="0"/>
              <a:t>. Климзо </a:t>
            </a:r>
            <a:endParaRPr lang="uk-UA" sz="3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000" dirty="0"/>
              <a:t>Л. Нелюбін </a:t>
            </a:r>
            <a:endParaRPr lang="uk-UA" sz="3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000" dirty="0" smtClean="0"/>
              <a:t>В</a:t>
            </a:r>
            <a:r>
              <a:rPr lang="uk-UA" sz="3000" dirty="0"/>
              <a:t>. Михайліченко та О. Хавкіна </a:t>
            </a:r>
            <a:endParaRPr lang="uk-UA" sz="3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3000" dirty="0" smtClean="0"/>
              <a:t>С</a:t>
            </a:r>
            <a:r>
              <a:rPr lang="uk-UA" sz="3000" dirty="0"/>
              <a:t>. Радзієвська В. Розенцвейг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1918288"/>
            <a:ext cx="489654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065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6" y="1591971"/>
            <a:ext cx="8820472" cy="5246557"/>
          </a:xfrm>
        </p:spPr>
        <p:txBody>
          <a:bodyPr/>
          <a:lstStyle/>
          <a:p>
            <a:pPr algn="l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2400" b="1" dirty="0" smtClean="0">
                <a:effectLst/>
              </a:rPr>
              <a:t>Об’єкт </a:t>
            </a:r>
            <a:r>
              <a:rPr lang="uk-UA" sz="2400" b="1" dirty="0">
                <a:effectLst/>
              </a:rPr>
              <a:t>дослідження – </a:t>
            </a:r>
            <a:r>
              <a:rPr lang="uk-UA" sz="2400" dirty="0">
                <a:effectLst/>
              </a:rPr>
              <a:t>переклад текстів наукового стилю.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uk-UA" sz="2400" b="1" dirty="0">
                <a:effectLst/>
              </a:rPr>
              <a:t>Предмет вивчення</a:t>
            </a:r>
            <a:r>
              <a:rPr lang="uk-UA" sz="2400" dirty="0">
                <a:effectLst/>
              </a:rPr>
              <a:t> </a:t>
            </a:r>
            <a:r>
              <a:rPr lang="uk-UA" sz="2400" b="1" dirty="0">
                <a:effectLst/>
              </a:rPr>
              <a:t>–</a:t>
            </a:r>
            <a:r>
              <a:rPr lang="uk-UA" sz="2400" dirty="0">
                <a:effectLst/>
              </a:rPr>
              <a:t> літературознавчі наукові виданнях та їх переклад з англійської мови українською.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uk-UA" sz="2400" b="1" dirty="0">
                <a:effectLst/>
              </a:rPr>
              <a:t>Мета дослідження </a:t>
            </a:r>
            <a:r>
              <a:rPr lang="uk-UA" sz="2400" dirty="0">
                <a:effectLst/>
              </a:rPr>
              <a:t>полягає у визначенні особливостей перекладу наукових текстів літературознавчого спрямування.</a:t>
            </a:r>
            <a:r>
              <a:rPr lang="uk-UA" sz="3600" dirty="0"/>
              <a:t/>
            </a:r>
            <a:br>
              <a:rPr lang="uk-UA" sz="3600" dirty="0"/>
            </a:br>
            <a:endParaRPr lang="ru-RU" sz="36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755576" y="1700808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43408"/>
            <a:ext cx="511256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021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/>
            </a:r>
            <a:br>
              <a:rPr lang="uk-UA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Наукова новизна</a:t>
            </a:r>
            <a:endParaRPr lang="ru-RU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2536" y="1700808"/>
            <a:ext cx="4525963" cy="4525963"/>
          </a:xfrm>
        </p:spPr>
      </p:pic>
      <p:sp>
        <p:nvSpPr>
          <p:cNvPr id="12" name="TextBox 11"/>
          <p:cNvSpPr txBox="1"/>
          <p:nvPr/>
        </p:nvSpPr>
        <p:spPr>
          <a:xfrm>
            <a:off x="3419872" y="1412776"/>
            <a:ext cx="547260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100" dirty="0" smtClean="0"/>
              <a:t>- систематизація </a:t>
            </a:r>
            <a:r>
              <a:rPr lang="uk-UA" sz="3100" dirty="0"/>
              <a:t>понять щодо особливостей перекладу наукових текстів літературознавчого </a:t>
            </a:r>
            <a:r>
              <a:rPr lang="uk-UA" sz="3100" dirty="0" smtClean="0"/>
              <a:t>спрямування </a:t>
            </a:r>
          </a:p>
          <a:p>
            <a:r>
              <a:rPr lang="uk-UA" sz="3100" dirty="0" smtClean="0"/>
              <a:t>- специфіка перекладу англомовних видань українською мовою</a:t>
            </a:r>
          </a:p>
        </p:txBody>
      </p:sp>
    </p:spTree>
    <p:extLst>
      <p:ext uri="{BB962C8B-B14F-4D97-AF65-F5344CB8AC3E}">
        <p14:creationId xmlns:p14="http://schemas.microsoft.com/office/powerpoint/2010/main" xmlns="" val="347204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роботи</a:t>
            </a:r>
            <a:endParaRPr lang="ru-RU" dirty="0"/>
          </a:p>
        </p:txBody>
      </p:sp>
      <p:graphicFrame>
        <p:nvGraphicFramePr>
          <p:cNvPr id="8" name="Місце для вмісту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98664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202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700808"/>
          </a:xfrm>
        </p:spPr>
        <p:txBody>
          <a:bodyPr/>
          <a:lstStyle/>
          <a:p>
            <a:r>
              <a:rPr lang="ru-RU" sz="3200" cap="all" dirty="0" smtClean="0">
                <a:effectLst/>
              </a:rPr>
              <a:t/>
            </a:r>
            <a:br>
              <a:rPr lang="ru-RU" sz="3200" cap="all" dirty="0" smtClean="0">
                <a:effectLst/>
              </a:rPr>
            </a:br>
            <a:r>
              <a:rPr lang="ru-RU" sz="2800" cap="all" dirty="0" smtClean="0">
                <a:effectLst/>
              </a:rPr>
              <a:t>Теоретичні </a:t>
            </a:r>
            <a:r>
              <a:rPr lang="ru-RU" sz="2800" cap="all" dirty="0">
                <a:effectLst/>
              </a:rPr>
              <a:t>основи функціонального стилю наукової  </a:t>
            </a:r>
            <a:r>
              <a:rPr lang="ru-RU" sz="2800" cap="all" dirty="0" smtClean="0">
                <a:effectLst/>
              </a:rPr>
              <a:t>літератури</a:t>
            </a:r>
            <a:endParaRPr lang="ru-RU" sz="28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69989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7655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uk-UA" sz="2800" cap="all" dirty="0">
                <a:effectLst/>
              </a:rPr>
              <a:t>Методологічні проблеми перекладу наукових текстів</a:t>
            </a:r>
            <a:r>
              <a:rPr lang="uk-UA" sz="2800" dirty="0">
                <a:effectLst/>
              </a:rPr>
              <a:t> </a:t>
            </a:r>
            <a:endParaRPr lang="ru-RU" sz="28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Граматичні трансформації</a:t>
            </a:r>
          </a:p>
          <a:p>
            <a:pPr marL="0" indent="0" algn="ctr">
              <a:buNone/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перестановка; 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заміна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додавання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вилучення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комплексна 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трансформація.</a:t>
            </a:r>
            <a:r>
              <a:rPr lang="uk-UA" dirty="0"/>
              <a:t> </a:t>
            </a:r>
            <a:endParaRPr lang="ru-RU" dirty="0"/>
          </a:p>
          <a:p>
            <a:pPr marL="0" indent="0" algn="ctr">
              <a:buNone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Лексичні трансформації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перестановка;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заміна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додавання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вилучення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комплексна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трансформація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01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Англомовні </a:t>
            </a:r>
            <a:r>
              <a:rPr lang="uk-UA" dirty="0" smtClean="0"/>
              <a:t>наукові видання</a:t>
            </a:r>
            <a:endParaRPr lang="ru-RU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84135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13736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онавч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Виконавч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конавч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701</TotalTime>
  <Words>309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Виконавча</vt:lpstr>
      <vt:lpstr>Літературознавчі наукові тексти англомовних видань та особливості їх перекладу українською мовою Доповідач: Варданян М.В. </vt:lpstr>
      <vt:lpstr>- якісна перекладна наукова література  - презентація наукових здобутків українців у світі</vt:lpstr>
      <vt:lpstr>                                                    </vt:lpstr>
      <vt:lpstr>                                                         Об’єкт дослідження – переклад текстів наукового стилю. Предмет вивчення – літературознавчі наукові виданнях та їх переклад з англійської мови українською.  Мета дослідження полягає у визначенні особливостей перекладу наукових текстів літературознавчого спрямування. </vt:lpstr>
      <vt:lpstr>  Наукова новизна</vt:lpstr>
      <vt:lpstr>Структура роботи</vt:lpstr>
      <vt:lpstr> Теоретичні основи функціонального стилю наукової  літератури</vt:lpstr>
      <vt:lpstr> Методологічні проблеми перекладу наукових текстів </vt:lpstr>
      <vt:lpstr>Англомовні наукові видання</vt:lpstr>
      <vt:lpstr>Jonathan Culler Literary Theory </vt:lpstr>
      <vt:lpstr>International Research in Children’s Literature</vt:lpstr>
      <vt:lpstr>Енциклопедичні статті</vt:lpstr>
      <vt:lpstr>Тезаурус  основної лексики англомовних наукових текстів на літературознавчу тематику </vt:lpstr>
      <vt:lpstr>Алгоритм реалізації перекладу наукових текстів</vt:lpstr>
      <vt:lpstr>Літературознавчі наукові тексти англомовних видань та особливості їх перекладу українською мовою Доповідач: Варданян М.В.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Пользователь Windows</dc:creator>
  <cp:lastModifiedBy>Org</cp:lastModifiedBy>
  <cp:revision>22</cp:revision>
  <dcterms:created xsi:type="dcterms:W3CDTF">2018-01-29T07:52:36Z</dcterms:created>
  <dcterms:modified xsi:type="dcterms:W3CDTF">2018-01-31T11:28:08Z</dcterms:modified>
</cp:coreProperties>
</file>