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63" r:id="rId6"/>
    <p:sldId id="264" r:id="rId7"/>
    <p:sldId id="265" r:id="rId8"/>
    <p:sldId id="262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BAB8-C554-4682-86A4-2827AA935EF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E5A3-7BB2-45A6-87B3-636BFE41B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BAB8-C554-4682-86A4-2827AA935EF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E5A3-7BB2-45A6-87B3-636BFE41B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BAB8-C554-4682-86A4-2827AA935EF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E5A3-7BB2-45A6-87B3-636BFE41B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BAB8-C554-4682-86A4-2827AA935EF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E5A3-7BB2-45A6-87B3-636BFE41B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BAB8-C554-4682-86A4-2827AA935EF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E5A3-7BB2-45A6-87B3-636BFE41B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BAB8-C554-4682-86A4-2827AA935EF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E5A3-7BB2-45A6-87B3-636BFE41B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BAB8-C554-4682-86A4-2827AA935EF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E5A3-7BB2-45A6-87B3-636BFE41B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BAB8-C554-4682-86A4-2827AA935EF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E5A3-7BB2-45A6-87B3-636BFE41B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BAB8-C554-4682-86A4-2827AA935EF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E5A3-7BB2-45A6-87B3-636BFE41B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BAB8-C554-4682-86A4-2827AA935EF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E5A3-7BB2-45A6-87B3-636BFE41B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BAB8-C554-4682-86A4-2827AA935EF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E5A3-7BB2-45A6-87B3-636BFE41B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CBAB8-C554-4682-86A4-2827AA935EF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5E5A3-7BB2-45A6-87B3-636BFE41B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642918"/>
            <a:ext cx="91440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Б</a:t>
            </a:r>
            <a:r>
              <a:rPr lang="uk-UA" sz="4000" b="1" cap="none" spc="50" dirty="0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і</a:t>
            </a:r>
            <a:r>
              <a:rPr lang="ru-RU" sz="4000" b="1" cap="none" spc="50" dirty="0" err="1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бліотека</a:t>
            </a:r>
            <a:r>
              <a:rPr lang="ru-RU" sz="4000" b="1" cap="none" spc="50" dirty="0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algn="ctr"/>
            <a:r>
              <a:rPr lang="ru-RU" sz="4000" b="1" cap="none" spc="50" dirty="0" err="1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Криворізького</a:t>
            </a:r>
            <a:r>
              <a:rPr lang="ru-RU" sz="4000" b="1" cap="none" spc="50" dirty="0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державного </a:t>
            </a:r>
            <a:r>
              <a:rPr lang="ru-RU" sz="4000" b="1" cap="none" spc="50" dirty="0" err="1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педагогічного</a:t>
            </a:r>
            <a:r>
              <a:rPr lang="ru-RU" sz="4000" b="1" cap="none" spc="50" dirty="0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b="1" cap="none" spc="50" dirty="0" err="1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університету</a:t>
            </a:r>
            <a:r>
              <a:rPr lang="ru-RU" sz="4000" b="1" cap="none" spc="50" dirty="0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algn="ctr"/>
            <a:r>
              <a:rPr lang="uk-UA" sz="4000" b="1" spc="50" dirty="0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у</a:t>
            </a:r>
            <a:r>
              <a:rPr lang="ru-RU" sz="4000" b="1" cap="none" spc="50" dirty="0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b="1" cap="none" spc="50" dirty="0" err="1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світлі</a:t>
            </a:r>
            <a:r>
              <a:rPr lang="ru-RU" sz="4000" b="1" cap="none" spc="50" dirty="0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b="1" cap="none" spc="50" dirty="0" err="1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сучасних</a:t>
            </a:r>
            <a:r>
              <a:rPr lang="ru-RU" sz="4000" b="1" cap="none" spc="50" dirty="0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b="1" cap="none" spc="50" dirty="0" err="1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вимог</a:t>
            </a:r>
            <a:r>
              <a:rPr lang="ru-RU" sz="4000" b="1" cap="none" spc="50" dirty="0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algn="ctr"/>
            <a:r>
              <a:rPr lang="ru-RU" sz="4000" b="1" cap="none" spc="50" dirty="0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до </a:t>
            </a:r>
            <a:r>
              <a:rPr lang="ru-RU" sz="4000" b="1" cap="none" spc="50" dirty="0" err="1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інформаційного</a:t>
            </a:r>
            <a:r>
              <a:rPr lang="ru-RU" sz="4000" b="1" cap="none" spc="50" dirty="0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центру </a:t>
            </a:r>
            <a:endParaRPr lang="ru-RU" sz="4000" b="1" cap="none" spc="50" dirty="0">
              <a:ln w="11430">
                <a:solidFill>
                  <a:srgbClr val="996633"/>
                </a:solidFill>
              </a:ln>
              <a:solidFill>
                <a:srgbClr val="CC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4061776"/>
            <a:ext cx="48577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996633"/>
                </a:solidFill>
                <a:latin typeface="Bookman Old Style" pitchFamily="18" charset="0"/>
              </a:rPr>
              <a:t>Віняр Ганна Миколаївна,</a:t>
            </a:r>
          </a:p>
          <a:p>
            <a:pPr algn="ctr"/>
            <a:r>
              <a:rPr lang="uk-UA" b="1" dirty="0">
                <a:solidFill>
                  <a:srgbClr val="996633"/>
                </a:solidFill>
                <a:latin typeface="Bookman Old Style" pitchFamily="18" charset="0"/>
              </a:rPr>
              <a:t>д</a:t>
            </a:r>
            <a:r>
              <a:rPr lang="uk-UA" b="1" dirty="0" smtClean="0">
                <a:solidFill>
                  <a:srgbClr val="996633"/>
                </a:solidFill>
                <a:latin typeface="Bookman Old Style" pitchFamily="18" charset="0"/>
              </a:rPr>
              <a:t>иректор бібліотеки</a:t>
            </a:r>
          </a:p>
          <a:p>
            <a:pPr algn="ctr"/>
            <a:r>
              <a:rPr lang="uk-UA" sz="2000" b="1" dirty="0" smtClean="0">
                <a:solidFill>
                  <a:srgbClr val="996633"/>
                </a:solidFill>
                <a:latin typeface="Bookman Old Style" pitchFamily="18" charset="0"/>
              </a:rPr>
              <a:t>Кравченко Олена Миколаївна,</a:t>
            </a:r>
          </a:p>
          <a:p>
            <a:pPr algn="ctr"/>
            <a:r>
              <a:rPr lang="uk-UA" b="1" dirty="0">
                <a:solidFill>
                  <a:srgbClr val="996633"/>
                </a:solidFill>
                <a:latin typeface="Bookman Old Style" pitchFamily="18" charset="0"/>
              </a:rPr>
              <a:t>з</a:t>
            </a:r>
            <a:r>
              <a:rPr lang="uk-UA" b="1" dirty="0" smtClean="0">
                <a:solidFill>
                  <a:srgbClr val="996633"/>
                </a:solidFill>
                <a:latin typeface="Bookman Old Style" pitchFamily="18" charset="0"/>
              </a:rPr>
              <a:t>аступник директора бібліотеки</a:t>
            </a:r>
          </a:p>
          <a:p>
            <a:pPr algn="ctr"/>
            <a:r>
              <a:rPr lang="uk-UA" sz="2000" b="1" dirty="0" smtClean="0">
                <a:solidFill>
                  <a:srgbClr val="996633"/>
                </a:solidFill>
                <a:latin typeface="Bookman Old Style" pitchFamily="18" charset="0"/>
              </a:rPr>
              <a:t>Лебедюк Олена Олександрівна,</a:t>
            </a:r>
          </a:p>
          <a:p>
            <a:pPr algn="ctr"/>
            <a:r>
              <a:rPr lang="uk-UA" b="1" dirty="0">
                <a:solidFill>
                  <a:srgbClr val="996633"/>
                </a:solidFill>
                <a:latin typeface="Bookman Old Style" pitchFamily="18" charset="0"/>
              </a:rPr>
              <a:t>з</a:t>
            </a:r>
            <a:r>
              <a:rPr lang="uk-UA" b="1" dirty="0" smtClean="0">
                <a:solidFill>
                  <a:srgbClr val="996633"/>
                </a:solidFill>
                <a:latin typeface="Bookman Old Style" pitchFamily="18" charset="0"/>
              </a:rPr>
              <a:t>авідувач відділу бібліотеки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err="1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Дирекція</a:t>
            </a:r>
            <a:r>
              <a:rPr lang="ru-RU" sz="3200" b="1" cap="none" spc="50" dirty="0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cap="none" spc="50" dirty="0" err="1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бібліотеки</a:t>
            </a:r>
            <a:r>
              <a:rPr lang="ru-RU" sz="3200" b="1" cap="none" spc="50" dirty="0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:</a:t>
            </a:r>
            <a:endParaRPr lang="ru-RU" sz="3200" b="1" cap="none" spc="50" dirty="0">
              <a:ln w="11430">
                <a:solidFill>
                  <a:srgbClr val="996633"/>
                </a:solidFill>
              </a:ln>
              <a:solidFill>
                <a:srgbClr val="CC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4500570"/>
            <a:ext cx="450056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rgbClr val="996633"/>
                </a:solidFill>
                <a:latin typeface="Bookman Old Style" pitchFamily="18" charset="0"/>
              </a:rPr>
              <a:t>Директор бібліотеки </a:t>
            </a:r>
            <a:r>
              <a:rPr lang="uk-UA" b="1" i="1" dirty="0">
                <a:solidFill>
                  <a:srgbClr val="996633"/>
                </a:solidFill>
                <a:latin typeface="Bookman Old Style" pitchFamily="18" charset="0"/>
              </a:rPr>
              <a:t>ДВНЗ «</a:t>
            </a:r>
            <a:r>
              <a:rPr lang="uk-UA" b="1" i="1" dirty="0" smtClean="0">
                <a:solidFill>
                  <a:srgbClr val="996633"/>
                </a:solidFill>
                <a:latin typeface="Bookman Old Style" pitchFamily="18" charset="0"/>
              </a:rPr>
              <a:t>Криворізький державний педагогічний університет», </a:t>
            </a:r>
            <a:r>
              <a:rPr lang="uk-UA" b="1" i="1" dirty="0">
                <a:solidFill>
                  <a:srgbClr val="996633"/>
                </a:solidFill>
                <a:latin typeface="Bookman Old Style" pitchFamily="18" charset="0"/>
              </a:rPr>
              <a:t>кандидат філологічних наук, </a:t>
            </a:r>
            <a:r>
              <a:rPr lang="uk-UA" b="1" i="1" dirty="0" smtClean="0">
                <a:solidFill>
                  <a:srgbClr val="996633"/>
                </a:solidFill>
                <a:latin typeface="Bookman Old Style" pitchFamily="18" charset="0"/>
              </a:rPr>
              <a:t>доцент</a:t>
            </a:r>
          </a:p>
          <a:p>
            <a:pPr algn="ctr"/>
            <a:r>
              <a:rPr lang="uk-UA" sz="2000" b="1" dirty="0" smtClean="0">
                <a:solidFill>
                  <a:srgbClr val="996633"/>
                </a:solidFill>
                <a:latin typeface="Bookman Old Style" pitchFamily="18" charset="0"/>
              </a:rPr>
              <a:t>Віняр Ганна Миколаївна</a:t>
            </a:r>
          </a:p>
          <a:p>
            <a:pPr algn="ctr"/>
            <a:endParaRPr lang="uk-UA" sz="2000" dirty="0">
              <a:solidFill>
                <a:srgbClr val="996633"/>
              </a:solidFill>
              <a:latin typeface="Bookman Old Style" pitchFamily="18" charset="0"/>
            </a:endParaRPr>
          </a:p>
        </p:txBody>
      </p:sp>
      <p:pic>
        <p:nvPicPr>
          <p:cNvPr id="16" name="Объект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16" t="9584" r="21882" b="10556"/>
          <a:stretch/>
        </p:blipFill>
        <p:spPr>
          <a:xfrm rot="5400000">
            <a:off x="5407288" y="1592969"/>
            <a:ext cx="3186594" cy="2286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4500562" y="4704718"/>
            <a:ext cx="464343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rgbClr val="996633"/>
                </a:solidFill>
                <a:latin typeface="Bookman Old Style" pitchFamily="18" charset="0"/>
              </a:rPr>
              <a:t>Заступник </a:t>
            </a:r>
            <a:r>
              <a:rPr lang="uk-UA" b="1" i="1" dirty="0">
                <a:solidFill>
                  <a:srgbClr val="996633"/>
                </a:solidFill>
                <a:latin typeface="Bookman Old Style" pitchFamily="18" charset="0"/>
              </a:rPr>
              <a:t>директора бібліотеки </a:t>
            </a:r>
            <a:r>
              <a:rPr lang="uk-UA" b="1" i="1" dirty="0" smtClean="0">
                <a:solidFill>
                  <a:srgbClr val="996633"/>
                </a:solidFill>
                <a:latin typeface="Bookman Old Style" pitchFamily="18" charset="0"/>
              </a:rPr>
              <a:t>ДВНЗ «Криворізького державного педагогічного університету»</a:t>
            </a:r>
            <a:endParaRPr lang="uk-UA" b="1" i="1" dirty="0">
              <a:solidFill>
                <a:srgbClr val="996633"/>
              </a:solidFill>
              <a:latin typeface="Bookman Old Style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996633"/>
                </a:solidFill>
                <a:latin typeface="Bookman Old Style" pitchFamily="18" charset="0"/>
              </a:rPr>
              <a:t>Кравченко Олена Миколаївна</a:t>
            </a:r>
          </a:p>
          <a:p>
            <a:pPr algn="ctr"/>
            <a:endParaRPr lang="uk-UA" sz="2000" b="1" dirty="0">
              <a:solidFill>
                <a:srgbClr val="996633"/>
              </a:solidFill>
              <a:latin typeface="Bookman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14" y="1214422"/>
            <a:ext cx="2071702" cy="3084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-24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err="1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Відділ</a:t>
            </a:r>
            <a:r>
              <a:rPr lang="ru-RU" sz="3200" b="1" cap="none" spc="50" dirty="0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cap="none" spc="50" dirty="0" err="1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комплектування</a:t>
            </a:r>
            <a:r>
              <a:rPr lang="ru-RU" sz="3200" b="1" cap="none" spc="50" dirty="0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algn="ctr"/>
            <a:r>
              <a:rPr lang="ru-RU" sz="3200" b="1" cap="none" spc="50" dirty="0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та </a:t>
            </a:r>
            <a:r>
              <a:rPr lang="ru-RU" sz="3200" b="1" cap="none" spc="50" dirty="0" err="1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наукової</a:t>
            </a:r>
            <a:r>
              <a:rPr lang="ru-RU" sz="3200" b="1" cap="none" spc="50" dirty="0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cap="none" spc="50" dirty="0" err="1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обробки</a:t>
            </a:r>
            <a:r>
              <a:rPr lang="ru-RU" sz="3200" b="1" cap="none" spc="50" dirty="0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cap="none" spc="50" dirty="0" err="1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документів</a:t>
            </a:r>
            <a:endParaRPr lang="ru-RU" sz="3200" b="1" cap="none" spc="50" dirty="0">
              <a:ln w="11430">
                <a:solidFill>
                  <a:srgbClr val="996633"/>
                </a:solidFill>
              </a:ln>
              <a:solidFill>
                <a:srgbClr val="CC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-142908" y="5357826"/>
            <a:ext cx="50006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uk-UA" b="1" i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Завідувач сектора </a:t>
            </a:r>
          </a:p>
          <a:p>
            <a:pPr algn="ctr" eaLnBrk="0" hangingPunct="0"/>
            <a:r>
              <a:rPr lang="uk-UA" b="1" i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обліку та звітності</a:t>
            </a:r>
            <a:endParaRPr lang="ru-RU" b="1" i="1" dirty="0">
              <a:solidFill>
                <a:srgbClr val="996633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 eaLnBrk="0" hangingPunct="0"/>
            <a:r>
              <a:rPr lang="uk-UA" sz="2000" b="1" dirty="0" err="1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Вдовіченко</a:t>
            </a:r>
            <a:r>
              <a:rPr lang="uk-UA" sz="2000" b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 Ольга Олександрівна</a:t>
            </a:r>
            <a:endParaRPr lang="uk-UA" sz="2000" dirty="0">
              <a:solidFill>
                <a:srgbClr val="996633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9008" y="1142984"/>
            <a:ext cx="3128942" cy="500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28" y="3214686"/>
            <a:ext cx="2759750" cy="20717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928926" y="3680586"/>
            <a:ext cx="392909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uk-UA" b="1" i="1" dirty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Завідувач відділу         </a:t>
            </a:r>
          </a:p>
          <a:p>
            <a:pPr algn="ctr" eaLnBrk="0" hangingPunct="0">
              <a:defRPr/>
            </a:pPr>
            <a:r>
              <a:rPr lang="uk-UA" sz="2000" b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Головко Лариса Василівна</a:t>
            </a:r>
            <a:endParaRPr lang="uk-UA" sz="2000" dirty="0">
              <a:solidFill>
                <a:srgbClr val="996633"/>
              </a:solidFill>
              <a:latin typeface="Bookman Old Style" pitchFamily="18" charset="0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3143248"/>
            <a:ext cx="2000264" cy="22132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5214942" y="5357826"/>
            <a:ext cx="392909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uk-UA" b="1" i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Завідувач сектора </a:t>
            </a:r>
          </a:p>
          <a:p>
            <a:pPr algn="ctr" eaLnBrk="0" hangingPunct="0"/>
            <a:r>
              <a:rPr lang="uk-UA" b="1" i="1" dirty="0" err="1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каталогізування</a:t>
            </a:r>
            <a:endParaRPr lang="ru-RU" b="1" i="1" dirty="0">
              <a:solidFill>
                <a:srgbClr val="996633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 eaLnBrk="0" hangingPunct="0"/>
            <a:r>
              <a:rPr lang="uk-UA" sz="2000" b="1" dirty="0" err="1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Ростальна</a:t>
            </a:r>
            <a:r>
              <a:rPr lang="uk-UA" sz="2000" b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 Ганна Петрівна</a:t>
            </a:r>
            <a:endParaRPr lang="uk-UA" sz="2000" dirty="0">
              <a:solidFill>
                <a:srgbClr val="996633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58143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err="1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Відділ</a:t>
            </a:r>
            <a:r>
              <a:rPr lang="ru-RU" sz="3200" b="1" cap="none" spc="50" dirty="0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cap="none" spc="50" dirty="0" err="1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зберігання</a:t>
            </a:r>
            <a:r>
              <a:rPr lang="ru-RU" sz="3200" b="1" cap="none" spc="50" dirty="0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cap="none" spc="50" dirty="0" err="1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фондів</a:t>
            </a:r>
            <a:endParaRPr lang="ru-RU" sz="3200" b="1" cap="none" spc="50" dirty="0">
              <a:ln w="11430">
                <a:solidFill>
                  <a:srgbClr val="996633"/>
                </a:solidFill>
              </a:ln>
              <a:solidFill>
                <a:srgbClr val="CC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6" name="Picture 4" descr="C:\Documents and Settings\Admin\Рабочий стол\1\6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862728"/>
            <a:ext cx="2714644" cy="31880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2077042"/>
            <a:ext cx="2777042" cy="2880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1049341"/>
            <a:ext cx="2643206" cy="28797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142844" y="5220314"/>
            <a:ext cx="300039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uk-UA" b="1" i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Бібліотекар</a:t>
            </a:r>
          </a:p>
          <a:p>
            <a:pPr algn="ctr" eaLnBrk="0" hangingPunct="0"/>
            <a:r>
              <a:rPr lang="uk-UA" sz="2000" b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Горбань </a:t>
            </a:r>
          </a:p>
          <a:p>
            <a:pPr algn="ctr" eaLnBrk="0" hangingPunct="0"/>
            <a:r>
              <a:rPr lang="uk-UA" sz="2000" b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Ірина Вікторівна</a:t>
            </a:r>
            <a:endParaRPr lang="uk-UA" sz="2000" dirty="0">
              <a:solidFill>
                <a:srgbClr val="996633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6072198" y="5220314"/>
            <a:ext cx="271464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uk-UA" b="1" i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Бібліотекар</a:t>
            </a:r>
          </a:p>
          <a:p>
            <a:pPr algn="ctr" eaLnBrk="0" hangingPunct="0"/>
            <a:r>
              <a:rPr lang="uk-UA" sz="2000" b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Погрібна </a:t>
            </a:r>
          </a:p>
          <a:p>
            <a:pPr algn="ctr" eaLnBrk="0" hangingPunct="0"/>
            <a:r>
              <a:rPr lang="uk-UA" sz="2000" b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Інна Олексіївна</a:t>
            </a:r>
            <a:endParaRPr lang="uk-UA" sz="2000" dirty="0">
              <a:solidFill>
                <a:srgbClr val="996633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3143240" y="4127849"/>
            <a:ext cx="264320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uk-UA" b="1" i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Завідувач відділу </a:t>
            </a:r>
          </a:p>
          <a:p>
            <a:pPr algn="ctr" eaLnBrk="0" hangingPunct="0"/>
            <a:r>
              <a:rPr lang="uk-UA" sz="2000" b="1" dirty="0" err="1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Гончарова</a:t>
            </a:r>
            <a:r>
              <a:rPr lang="uk-UA" sz="2000" b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 Вікторія Юріївна</a:t>
            </a:r>
            <a:endParaRPr lang="uk-UA" sz="2000" dirty="0">
              <a:solidFill>
                <a:srgbClr val="996633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-24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err="1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Відділ</a:t>
            </a:r>
            <a:r>
              <a:rPr lang="ru-RU" sz="3200" b="1" cap="none" spc="50" dirty="0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cap="none" spc="50" dirty="0" err="1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обслуговування</a:t>
            </a:r>
            <a:endParaRPr lang="ru-RU" sz="3200" b="1" cap="none" spc="50" dirty="0" smtClean="0">
              <a:ln w="11430">
                <a:solidFill>
                  <a:srgbClr val="996633"/>
                </a:solidFill>
              </a:ln>
              <a:solidFill>
                <a:srgbClr val="CC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uk-UA" sz="3200" i="1" spc="50" dirty="0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Абонемент </a:t>
            </a:r>
            <a:endParaRPr lang="uk-UA" sz="3200" i="1" spc="50" dirty="0" smtClean="0">
              <a:ln w="11430">
                <a:solidFill>
                  <a:srgbClr val="996633"/>
                </a:solidFill>
              </a:ln>
              <a:solidFill>
                <a:srgbClr val="CC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uk-UA" sz="3200" i="1" spc="50" dirty="0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головного </a:t>
            </a:r>
            <a:r>
              <a:rPr lang="uk-UA" sz="3200" i="1" spc="50" dirty="0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корпусу</a:t>
            </a:r>
            <a:endParaRPr lang="ru-RU" sz="3200" i="1" cap="none" spc="50" dirty="0">
              <a:ln w="11430">
                <a:solidFill>
                  <a:srgbClr val="996633"/>
                </a:solidFill>
              </a:ln>
              <a:solidFill>
                <a:srgbClr val="CC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3487475"/>
            <a:ext cx="1571636" cy="22275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" name="Объект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357166"/>
            <a:ext cx="1557005" cy="2000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3571876"/>
            <a:ext cx="1500198" cy="21937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428604"/>
            <a:ext cx="1357322" cy="19775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0" y="2357430"/>
            <a:ext cx="314324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uk-UA" b="1" i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Завідувач сектора </a:t>
            </a:r>
          </a:p>
          <a:p>
            <a:pPr algn="ctr" eaLnBrk="0" hangingPunct="0"/>
            <a:r>
              <a:rPr lang="uk-UA" sz="2000" b="1" dirty="0" err="1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Крученко</a:t>
            </a:r>
            <a:r>
              <a:rPr lang="uk-UA" sz="2000" b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uk-UA" sz="2000" b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Лілія </a:t>
            </a:r>
            <a:r>
              <a:rPr lang="uk-UA" sz="2000" b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Олександрівна</a:t>
            </a:r>
            <a:endParaRPr lang="uk-UA" sz="2000" dirty="0">
              <a:solidFill>
                <a:srgbClr val="996633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 l="26829" r="14634"/>
          <a:stretch>
            <a:fillRect/>
          </a:stretch>
        </p:blipFill>
        <p:spPr bwMode="auto">
          <a:xfrm>
            <a:off x="3419119" y="2214554"/>
            <a:ext cx="2224451" cy="2000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3000364" y="4286256"/>
            <a:ext cx="285752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uk-UA" b="1" i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Завідувач відділу </a:t>
            </a:r>
          </a:p>
          <a:p>
            <a:pPr algn="ctr" eaLnBrk="0" hangingPunct="0"/>
            <a:r>
              <a:rPr lang="uk-UA" sz="2000" b="1" dirty="0" err="1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Грамм</a:t>
            </a:r>
            <a:r>
              <a:rPr lang="uk-UA" sz="2000" b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endParaRPr lang="uk-UA" sz="2000" b="1" dirty="0" smtClean="0">
              <a:solidFill>
                <a:srgbClr val="996633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 eaLnBrk="0" hangingPunct="0"/>
            <a:r>
              <a:rPr lang="uk-UA" sz="2000" b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Олена Миколаївна</a:t>
            </a:r>
            <a:endParaRPr lang="uk-UA" sz="2000" dirty="0">
              <a:solidFill>
                <a:srgbClr val="996633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857884" y="2428868"/>
            <a:ext cx="328611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uk-UA" b="1" i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Редактор</a:t>
            </a:r>
          </a:p>
          <a:p>
            <a:pPr algn="ctr" eaLnBrk="0" hangingPunct="0"/>
            <a:r>
              <a:rPr lang="uk-UA" sz="2000" b="1" dirty="0" err="1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Присяжна</a:t>
            </a:r>
            <a:r>
              <a:rPr lang="uk-UA" sz="2000" b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uk-UA" sz="2000" b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Оксана </a:t>
            </a:r>
            <a:r>
              <a:rPr lang="uk-UA" sz="2000" b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В</a:t>
            </a:r>
            <a:r>
              <a:rPr lang="en-US" sz="2000" b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’</a:t>
            </a:r>
            <a:r>
              <a:rPr lang="uk-UA" sz="2000" b="1" dirty="0" err="1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ячеславівна</a:t>
            </a:r>
            <a:endParaRPr lang="uk-UA" sz="2000" dirty="0">
              <a:solidFill>
                <a:srgbClr val="996633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14282" y="5730263"/>
            <a:ext cx="292895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uk-UA" b="1" i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Бібліотекар</a:t>
            </a:r>
          </a:p>
          <a:p>
            <a:pPr algn="ctr" eaLnBrk="0" hangingPunct="0"/>
            <a:r>
              <a:rPr lang="uk-UA" sz="2000" b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Ковальова </a:t>
            </a:r>
          </a:p>
          <a:p>
            <a:pPr algn="ctr" eaLnBrk="0" hangingPunct="0"/>
            <a:r>
              <a:rPr lang="uk-UA" sz="2000" b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Тетяна </a:t>
            </a:r>
            <a:r>
              <a:rPr lang="uk-UA" sz="2000" b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Вікторівна</a:t>
            </a:r>
            <a:endParaRPr lang="uk-UA" sz="2000" dirty="0">
              <a:solidFill>
                <a:srgbClr val="996633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5857884" y="5715016"/>
            <a:ext cx="307183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uk-UA" b="1" i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Провідний бібліограф</a:t>
            </a:r>
          </a:p>
          <a:p>
            <a:pPr algn="ctr" eaLnBrk="0" hangingPunct="0"/>
            <a:r>
              <a:rPr lang="uk-UA" sz="2000" b="1" dirty="0" err="1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Лімонова</a:t>
            </a:r>
            <a:r>
              <a:rPr lang="uk-UA" sz="2000" b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endParaRPr lang="uk-UA" sz="2000" b="1" dirty="0" smtClean="0">
              <a:solidFill>
                <a:srgbClr val="996633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 eaLnBrk="0" hangingPunct="0"/>
            <a:r>
              <a:rPr lang="uk-UA" sz="2000" b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Євгенія </a:t>
            </a:r>
            <a:r>
              <a:rPr lang="uk-UA" sz="2000" b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Олексіївна</a:t>
            </a:r>
            <a:endParaRPr lang="uk-UA" sz="2000" dirty="0">
              <a:solidFill>
                <a:srgbClr val="996633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 descr="C:\Documents and Settings\Admin\Рабочий стол\1\5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668" y="3585833"/>
            <a:ext cx="2007860" cy="24149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22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349365"/>
            <a:ext cx="2357454" cy="22938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285728"/>
            <a:ext cx="2143140" cy="2376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495644"/>
            <a:ext cx="1928826" cy="25480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2714612" y="820806"/>
            <a:ext cx="342902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200" b="1" i="1" spc="50" dirty="0" smtClean="0">
                <a:ln w="11430">
                  <a:noFill/>
                </a:ln>
                <a:solidFill>
                  <a:srgbClr val="9966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Абонемент та </a:t>
            </a:r>
          </a:p>
          <a:p>
            <a:pPr algn="ctr"/>
            <a:r>
              <a:rPr lang="uk-UA" sz="2200" b="1" i="1" spc="50" dirty="0" smtClean="0">
                <a:ln w="11430">
                  <a:noFill/>
                </a:ln>
                <a:solidFill>
                  <a:srgbClr val="9966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читальна зала </a:t>
            </a:r>
          </a:p>
          <a:p>
            <a:pPr algn="ctr"/>
            <a:r>
              <a:rPr lang="uk-UA" sz="2200" b="1" i="1" spc="50" dirty="0" smtClean="0">
                <a:ln w="11430">
                  <a:noFill/>
                </a:ln>
                <a:solidFill>
                  <a:srgbClr val="9966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корпусу ДТО</a:t>
            </a:r>
            <a:endParaRPr lang="ru-RU" sz="2200" b="1" i="1" cap="none" spc="50" dirty="0">
              <a:ln w="11430">
                <a:noFill/>
              </a:ln>
              <a:solidFill>
                <a:srgbClr val="9966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357422" y="4231195"/>
            <a:ext cx="4214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200" b="1" i="1" spc="50" dirty="0" smtClean="0">
                <a:ln w="11430">
                  <a:noFill/>
                </a:ln>
                <a:solidFill>
                  <a:srgbClr val="9966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Читальна зала </a:t>
            </a:r>
          </a:p>
          <a:p>
            <a:pPr algn="ctr"/>
            <a:r>
              <a:rPr lang="uk-UA" sz="2200" b="1" i="1" spc="50" dirty="0" smtClean="0">
                <a:ln w="11430">
                  <a:noFill/>
                </a:ln>
                <a:solidFill>
                  <a:srgbClr val="9966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гуманітарного корпусу</a:t>
            </a:r>
            <a:endParaRPr lang="ru-RU" sz="2200" b="1" i="1" cap="none" spc="50" dirty="0">
              <a:ln w="11430">
                <a:noFill/>
              </a:ln>
              <a:solidFill>
                <a:srgbClr val="9966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-71470" y="2714620"/>
            <a:ext cx="421484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uk-UA" b="1" i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Завідувач сектора </a:t>
            </a:r>
          </a:p>
          <a:p>
            <a:pPr algn="ctr" eaLnBrk="0" hangingPunct="0"/>
            <a:r>
              <a:rPr lang="uk-UA" sz="2000" b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Соколова Лариса  Василівна</a:t>
            </a:r>
            <a:endParaRPr lang="uk-UA" sz="2000" dirty="0">
              <a:solidFill>
                <a:srgbClr val="996633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4500562" y="2711231"/>
            <a:ext cx="464347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uk-UA" b="1" i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Бібліотекар</a:t>
            </a:r>
          </a:p>
          <a:p>
            <a:pPr algn="ctr" eaLnBrk="0" hangingPunct="0"/>
            <a:r>
              <a:rPr lang="uk-UA" sz="2000" b="1" dirty="0" err="1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Шмалько</a:t>
            </a:r>
            <a:r>
              <a:rPr lang="uk-UA" sz="2000" b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 Олена Володимирівна</a:t>
            </a:r>
            <a:endParaRPr lang="uk-UA" sz="2000" dirty="0">
              <a:solidFill>
                <a:srgbClr val="996633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-32" y="6068817"/>
            <a:ext cx="371477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uk-UA" b="1" i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Бібліотекар</a:t>
            </a:r>
          </a:p>
          <a:p>
            <a:pPr algn="ctr" eaLnBrk="0" hangingPunct="0"/>
            <a:r>
              <a:rPr lang="uk-UA" sz="2000" b="1" dirty="0" err="1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Бугрій</a:t>
            </a:r>
            <a:r>
              <a:rPr lang="uk-UA" sz="2000" b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 Олена Едуардівна</a:t>
            </a:r>
            <a:endParaRPr lang="uk-UA" sz="2000" dirty="0">
              <a:solidFill>
                <a:srgbClr val="996633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5214942" y="6068817"/>
            <a:ext cx="385765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uk-UA" b="1" i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Бібліотекар</a:t>
            </a:r>
          </a:p>
          <a:p>
            <a:pPr algn="ctr" eaLnBrk="0" hangingPunct="0"/>
            <a:r>
              <a:rPr lang="uk-UA" sz="2000" b="1" dirty="0" err="1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Недоруба</a:t>
            </a:r>
            <a:r>
              <a:rPr lang="uk-UA" sz="2000" b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 Юлія Сергіївна</a:t>
            </a:r>
            <a:endParaRPr lang="uk-UA" sz="2000" dirty="0">
              <a:solidFill>
                <a:srgbClr val="996633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656602"/>
            <a:ext cx="1857388" cy="22069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4023499"/>
            <a:ext cx="2436062" cy="25487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660497"/>
            <a:ext cx="1785918" cy="21640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1" name="Прямоугольник 30"/>
          <p:cNvSpPr/>
          <p:nvPr/>
        </p:nvSpPr>
        <p:spPr>
          <a:xfrm>
            <a:off x="3571868" y="3998245"/>
            <a:ext cx="5572132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200" b="1" i="1" spc="50" dirty="0" smtClean="0">
                <a:ln w="11430">
                  <a:noFill/>
                </a:ln>
                <a:solidFill>
                  <a:srgbClr val="9966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Читальна зала суспільних наук</a:t>
            </a:r>
            <a:endParaRPr lang="ru-RU" sz="2200" b="1" i="1" cap="none" spc="50" dirty="0">
              <a:ln w="11430">
                <a:noFill/>
              </a:ln>
              <a:solidFill>
                <a:srgbClr val="9966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357290" y="142852"/>
            <a:ext cx="6215106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200" b="1" i="1" spc="50" dirty="0" smtClean="0">
                <a:ln w="11430">
                  <a:noFill/>
                </a:ln>
                <a:solidFill>
                  <a:srgbClr val="9966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Читальна зала головного корпусу</a:t>
            </a:r>
            <a:endParaRPr lang="ru-RU" sz="2200" b="1" i="1" cap="none" spc="50" dirty="0">
              <a:ln w="11430">
                <a:noFill/>
              </a:ln>
              <a:solidFill>
                <a:srgbClr val="9966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3500430" y="5000636"/>
            <a:ext cx="407193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uk-UA" b="1" i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Головний бібліотекар</a:t>
            </a:r>
          </a:p>
          <a:p>
            <a:pPr algn="ctr" eaLnBrk="0" hangingPunct="0"/>
            <a:r>
              <a:rPr lang="uk-UA" sz="2000" b="1" dirty="0" err="1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Абдула</a:t>
            </a:r>
            <a:r>
              <a:rPr lang="uk-UA" sz="2000" b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 Людмила Петрівна</a:t>
            </a:r>
            <a:endParaRPr lang="uk-UA" sz="2000" dirty="0">
              <a:solidFill>
                <a:srgbClr val="996633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1500166" y="1142984"/>
            <a:ext cx="271464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uk-UA" b="1" i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Бібліотекар</a:t>
            </a:r>
          </a:p>
          <a:p>
            <a:pPr algn="ctr" eaLnBrk="0" hangingPunct="0"/>
            <a:r>
              <a:rPr lang="uk-UA" sz="2000" b="1" dirty="0" err="1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Кулаковська</a:t>
            </a:r>
            <a:r>
              <a:rPr lang="uk-UA" sz="2000" b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uk-UA" sz="2000" b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Олена Володимирівна</a:t>
            </a:r>
            <a:endParaRPr lang="uk-UA" sz="2000" dirty="0">
              <a:solidFill>
                <a:srgbClr val="996633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2285984" y="2863990"/>
            <a:ext cx="46434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uk-UA" sz="2000" b="1" i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Завідувач сектора </a:t>
            </a:r>
          </a:p>
          <a:p>
            <a:pPr algn="ctr" eaLnBrk="0" hangingPunct="0"/>
            <a:r>
              <a:rPr lang="uk-UA" sz="2000" b="1" dirty="0" err="1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Догонова</a:t>
            </a:r>
            <a:r>
              <a:rPr lang="uk-UA" sz="2000" b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 Ганна Володимирівна</a:t>
            </a:r>
            <a:endParaRPr lang="uk-UA" sz="2000" dirty="0">
              <a:solidFill>
                <a:srgbClr val="996633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5572132" y="1214422"/>
            <a:ext cx="185738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uk-UA" b="1" i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Бібліотекар</a:t>
            </a:r>
          </a:p>
          <a:p>
            <a:pPr algn="ctr" eaLnBrk="0" hangingPunct="0"/>
            <a:r>
              <a:rPr lang="uk-UA" sz="2000" b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Козлова </a:t>
            </a:r>
          </a:p>
          <a:p>
            <a:pPr algn="ctr" eaLnBrk="0" hangingPunct="0"/>
            <a:r>
              <a:rPr lang="uk-UA" sz="2000" b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Тетяна </a:t>
            </a:r>
          </a:p>
          <a:p>
            <a:pPr algn="ctr" eaLnBrk="0" hangingPunct="0"/>
            <a:r>
              <a:rPr lang="uk-UA" sz="2000" b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Іванівна</a:t>
            </a:r>
            <a:endParaRPr lang="uk-UA" sz="2000" dirty="0">
              <a:solidFill>
                <a:srgbClr val="996633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562" y="642918"/>
            <a:ext cx="1767794" cy="21431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71414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err="1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Інформаційно-бібліографічний</a:t>
            </a:r>
            <a:r>
              <a:rPr lang="ru-RU" sz="3200" b="1" cap="none" spc="50" dirty="0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cap="none" spc="50" dirty="0" err="1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відділ</a:t>
            </a:r>
            <a:endParaRPr lang="ru-RU" sz="3200" b="1" cap="none" spc="50" dirty="0">
              <a:ln w="11430">
                <a:solidFill>
                  <a:srgbClr val="996633"/>
                </a:solidFill>
              </a:ln>
              <a:solidFill>
                <a:srgbClr val="CC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Picture 2" descr="D:\My Documents\IMG_0233_2_1.jpg"/>
          <p:cNvPicPr>
            <a:picLocks noChangeAspect="1" noChangeArrowheads="1"/>
          </p:cNvPicPr>
          <p:nvPr/>
        </p:nvPicPr>
        <p:blipFill>
          <a:blip r:embed="rId3"/>
          <a:srcRect l="8333" r="3491" b="4317"/>
          <a:stretch>
            <a:fillRect/>
          </a:stretch>
        </p:blipFill>
        <p:spPr bwMode="auto">
          <a:xfrm>
            <a:off x="3857620" y="714356"/>
            <a:ext cx="1714512" cy="226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7" descr="D:\My Documents\dushko.jpg"/>
          <p:cNvPicPr>
            <a:picLocks noChangeAspect="1" noChangeArrowheads="1"/>
          </p:cNvPicPr>
          <p:nvPr/>
        </p:nvPicPr>
        <p:blipFill>
          <a:blip r:embed="rId4"/>
          <a:srcRect t="3254" r="4545"/>
          <a:stretch>
            <a:fillRect/>
          </a:stretch>
        </p:blipFill>
        <p:spPr bwMode="auto">
          <a:xfrm>
            <a:off x="3786182" y="3697331"/>
            <a:ext cx="1857388" cy="22319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2" descr="C:\Users\Admin\Desktop\1915771_251307668540533_7316656809367814073_n.jpg"/>
          <p:cNvPicPr>
            <a:picLocks noChangeAspect="1" noChangeArrowheads="1"/>
          </p:cNvPicPr>
          <p:nvPr/>
        </p:nvPicPr>
        <p:blipFill>
          <a:blip r:embed="rId5"/>
          <a:srcRect l="8555" b="3981"/>
          <a:stretch>
            <a:fillRect/>
          </a:stretch>
        </p:blipFill>
        <p:spPr bwMode="auto">
          <a:xfrm>
            <a:off x="6786578" y="2161694"/>
            <a:ext cx="1857388" cy="219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13" descr="14356109_1644246269199756_1380754602_n"/>
          <p:cNvPicPr>
            <a:picLocks noChangeAspect="1" noChangeArrowheads="1"/>
          </p:cNvPicPr>
          <p:nvPr/>
        </p:nvPicPr>
        <p:blipFill>
          <a:blip r:embed="rId6">
            <a:lum bright="6000" contrast="24000"/>
          </a:blip>
          <a:srcRect l="11296" t="2761" r="10837" b="17172"/>
          <a:stretch>
            <a:fillRect/>
          </a:stretch>
        </p:blipFill>
        <p:spPr bwMode="auto">
          <a:xfrm>
            <a:off x="428596" y="2000240"/>
            <a:ext cx="2143140" cy="219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Прямоугольник 9"/>
          <p:cNvSpPr/>
          <p:nvPr/>
        </p:nvSpPr>
        <p:spPr>
          <a:xfrm>
            <a:off x="2357422" y="3000372"/>
            <a:ext cx="421484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uk-UA" b="1" i="1" dirty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Завідувач відділу         </a:t>
            </a:r>
          </a:p>
          <a:p>
            <a:pPr algn="ctr" eaLnBrk="0" hangingPunct="0">
              <a:defRPr/>
            </a:pPr>
            <a:r>
              <a:rPr lang="uk-UA" sz="2000" b="1" dirty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Дікунова Олена Анатоліївна</a:t>
            </a:r>
            <a:endParaRPr lang="uk-UA" sz="2000" dirty="0">
              <a:solidFill>
                <a:srgbClr val="996633"/>
              </a:solidFill>
              <a:latin typeface="Bookman Old Style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" y="4214818"/>
            <a:ext cx="3143239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uk-UA" b="1" i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Завідувач сектора </a:t>
            </a:r>
          </a:p>
          <a:p>
            <a:pPr algn="ctr" eaLnBrk="0" hangingPunct="0"/>
            <a:r>
              <a:rPr lang="uk-UA" b="1" i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інформації</a:t>
            </a:r>
            <a:endParaRPr lang="ru-RU" b="1" i="1" dirty="0">
              <a:solidFill>
                <a:srgbClr val="996633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 eaLnBrk="0" hangingPunct="0"/>
            <a:r>
              <a:rPr lang="uk-UA" sz="2000" b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Поліщук </a:t>
            </a:r>
          </a:p>
          <a:p>
            <a:pPr algn="ctr" eaLnBrk="0" hangingPunct="0"/>
            <a:r>
              <a:rPr lang="uk-UA" sz="2000" b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Олена Борисівна</a:t>
            </a:r>
            <a:endParaRPr lang="uk-UA" sz="2000" dirty="0">
              <a:solidFill>
                <a:srgbClr val="996633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8"/>
          <p:cNvSpPr>
            <a:spLocks noChangeArrowheads="1"/>
          </p:cNvSpPr>
          <p:nvPr/>
        </p:nvSpPr>
        <p:spPr bwMode="auto">
          <a:xfrm>
            <a:off x="6000760" y="4357694"/>
            <a:ext cx="31432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i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Головний бібліограф</a:t>
            </a:r>
          </a:p>
          <a:p>
            <a:pPr algn="ctr" eaLnBrk="0" hangingPunct="0"/>
            <a:r>
              <a:rPr lang="uk-UA" sz="2000" b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Кочерга </a:t>
            </a:r>
          </a:p>
          <a:p>
            <a:pPr algn="ctr" eaLnBrk="0" hangingPunct="0"/>
            <a:r>
              <a:rPr lang="uk-UA" sz="2000" b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Світлана Олегівна</a:t>
            </a:r>
            <a:endParaRPr lang="ru-RU" sz="2000" dirty="0">
              <a:solidFill>
                <a:srgbClr val="996633"/>
              </a:solidFill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00364" y="5929330"/>
            <a:ext cx="335758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i="1" dirty="0" smtClean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Бібліограф</a:t>
            </a:r>
            <a:endParaRPr lang="uk-UA" b="1" i="1" dirty="0">
              <a:solidFill>
                <a:srgbClr val="996633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 eaLnBrk="0" hangingPunct="0"/>
            <a:r>
              <a:rPr lang="uk-UA" sz="2000" b="1" dirty="0">
                <a:solidFill>
                  <a:srgbClr val="996633"/>
                </a:solidFill>
                <a:latin typeface="Bookman Old Style" pitchFamily="18" charset="0"/>
                <a:cs typeface="Times New Roman" pitchFamily="18" charset="0"/>
              </a:rPr>
              <a:t>Душко Юлія Сергіївна</a:t>
            </a:r>
            <a:endParaRPr lang="ru-RU" sz="2000" dirty="0">
              <a:solidFill>
                <a:srgbClr val="996633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571744"/>
            <a:ext cx="2214578" cy="21431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Прямоугольник 14"/>
          <p:cNvSpPr/>
          <p:nvPr/>
        </p:nvSpPr>
        <p:spPr>
          <a:xfrm>
            <a:off x="428596" y="4770791"/>
            <a:ext cx="2357437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i="1" dirty="0" smtClean="0">
                <a:ln w="19050">
                  <a:noFill/>
                  <a:prstDash val="solid"/>
                </a:ln>
                <a:solidFill>
                  <a:srgbClr val="9966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Методист</a:t>
            </a:r>
          </a:p>
          <a:p>
            <a:pPr algn="ctr">
              <a:defRPr/>
            </a:pPr>
            <a:r>
              <a:rPr lang="uk-UA" sz="2000" b="1" dirty="0">
                <a:ln w="19050">
                  <a:noFill/>
                  <a:prstDash val="solid"/>
                </a:ln>
                <a:solidFill>
                  <a:srgbClr val="9966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Авраменко</a:t>
            </a:r>
            <a:endParaRPr lang="ru-RU" sz="2000" i="1" dirty="0">
              <a:ln w="19050">
                <a:noFill/>
                <a:prstDash val="solid"/>
              </a:ln>
              <a:solidFill>
                <a:srgbClr val="9966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ln w="19050">
                  <a:noFill/>
                  <a:prstDash val="solid"/>
                </a:ln>
                <a:solidFill>
                  <a:srgbClr val="9966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Ольга Юріївна</a:t>
            </a:r>
            <a:endParaRPr lang="uk-UA" sz="2000" b="1" dirty="0">
              <a:ln w="19050">
                <a:noFill/>
                <a:prstDash val="solid"/>
              </a:ln>
              <a:solidFill>
                <a:srgbClr val="9966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643050"/>
            <a:ext cx="2857520" cy="27146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3" name="Прямоугольник 22"/>
          <p:cNvSpPr/>
          <p:nvPr/>
        </p:nvSpPr>
        <p:spPr>
          <a:xfrm>
            <a:off x="2857488" y="4485039"/>
            <a:ext cx="321468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i="1" dirty="0" smtClean="0">
                <a:ln w="12700">
                  <a:noFill/>
                  <a:prstDash val="solid"/>
                </a:ln>
                <a:solidFill>
                  <a:srgbClr val="9966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Завідувач відділу</a:t>
            </a:r>
          </a:p>
          <a:p>
            <a:pPr algn="ctr">
              <a:defRPr/>
            </a:pPr>
            <a:r>
              <a:rPr lang="ru-RU" sz="2000" b="1" dirty="0">
                <a:ln w="19050">
                  <a:noFill/>
                  <a:prstDash val="solid"/>
                </a:ln>
                <a:solidFill>
                  <a:srgbClr val="9966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Лебедюк</a:t>
            </a:r>
            <a:endParaRPr lang="en-US" sz="2000" b="1" dirty="0">
              <a:ln w="19050">
                <a:noFill/>
                <a:prstDash val="solid"/>
              </a:ln>
              <a:solidFill>
                <a:srgbClr val="9966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ln w="19050">
                  <a:noFill/>
                  <a:prstDash val="solid"/>
                </a:ln>
                <a:solidFill>
                  <a:srgbClr val="9966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Олена </a:t>
            </a:r>
            <a:r>
              <a:rPr lang="ru-RU" sz="2000" b="1" dirty="0" err="1">
                <a:ln w="19050">
                  <a:noFill/>
                  <a:prstDash val="solid"/>
                </a:ln>
                <a:solidFill>
                  <a:srgbClr val="9966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Олександрівна</a:t>
            </a:r>
            <a:r>
              <a:rPr lang="ru-RU" sz="2000" b="1" dirty="0">
                <a:ln w="19050">
                  <a:noFill/>
                  <a:prstDash val="solid"/>
                </a:ln>
                <a:solidFill>
                  <a:srgbClr val="9966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en-US" sz="2000" b="1" dirty="0">
              <a:ln w="19050">
                <a:noFill/>
                <a:prstDash val="solid"/>
              </a:ln>
              <a:solidFill>
                <a:srgbClr val="9966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00728" y="4820205"/>
            <a:ext cx="31432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i="1" dirty="0" smtClean="0">
                <a:ln w="19050">
                  <a:noFill/>
                  <a:prstDash val="solid"/>
                </a:ln>
                <a:solidFill>
                  <a:srgbClr val="9966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Провідний </a:t>
            </a:r>
            <a:r>
              <a:rPr lang="uk-UA" i="1" dirty="0">
                <a:ln w="19050">
                  <a:noFill/>
                  <a:prstDash val="solid"/>
                </a:ln>
                <a:solidFill>
                  <a:srgbClr val="9966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редактор </a:t>
            </a:r>
            <a:endParaRPr lang="uk-UA" i="1" dirty="0" smtClean="0">
              <a:ln w="19050">
                <a:noFill/>
                <a:prstDash val="solid"/>
              </a:ln>
              <a:solidFill>
                <a:srgbClr val="9966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ln w="19050">
                  <a:noFill/>
                  <a:prstDash val="solid"/>
                </a:ln>
                <a:solidFill>
                  <a:srgbClr val="9966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Шестопалова </a:t>
            </a:r>
          </a:p>
          <a:p>
            <a:pPr algn="ctr">
              <a:defRPr/>
            </a:pPr>
            <a:r>
              <a:rPr lang="uk-UA" sz="2000" b="1" dirty="0" smtClean="0">
                <a:ln w="19050">
                  <a:noFill/>
                  <a:prstDash val="solid"/>
                </a:ln>
                <a:solidFill>
                  <a:srgbClr val="9966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Оксана Василівна</a:t>
            </a:r>
            <a:endParaRPr lang="uk-UA" sz="2000" b="1" dirty="0">
              <a:ln w="19050">
                <a:noFill/>
                <a:prstDash val="solid"/>
              </a:ln>
              <a:solidFill>
                <a:srgbClr val="9966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2000" i="1" dirty="0">
              <a:ln w="19050">
                <a:noFill/>
                <a:prstDash val="solid"/>
              </a:ln>
              <a:solidFill>
                <a:srgbClr val="9966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5" cstate="print"/>
          <a:srcRect b="27342"/>
          <a:stretch>
            <a:fillRect/>
          </a:stretch>
        </p:blipFill>
        <p:spPr bwMode="auto">
          <a:xfrm>
            <a:off x="6786578" y="2571744"/>
            <a:ext cx="1928826" cy="22145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8" name="Прямоугольник 27"/>
          <p:cNvSpPr/>
          <p:nvPr/>
        </p:nvSpPr>
        <p:spPr>
          <a:xfrm>
            <a:off x="0" y="-71462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err="1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Відділ</a:t>
            </a:r>
            <a:r>
              <a:rPr lang="ru-RU" sz="3200" b="1" cap="none" spc="50" dirty="0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cap="none" spc="50" dirty="0" err="1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інформаційних</a:t>
            </a:r>
            <a:r>
              <a:rPr lang="ru-RU" sz="3200" b="1" cap="none" spc="50" dirty="0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cap="none" spc="50" dirty="0" err="1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технологій</a:t>
            </a:r>
            <a:r>
              <a:rPr lang="ru-RU" sz="3200" b="1" cap="none" spc="50" dirty="0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algn="ctr"/>
            <a:r>
              <a:rPr lang="ru-RU" sz="3200" b="1" cap="none" spc="50" dirty="0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та </a:t>
            </a:r>
            <a:r>
              <a:rPr lang="ru-RU" sz="3200" b="1" cap="none" spc="50" dirty="0" err="1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комп</a:t>
            </a:r>
            <a:r>
              <a:rPr lang="en-US" sz="3200" b="1" cap="none" spc="50" dirty="0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’</a:t>
            </a:r>
            <a:r>
              <a:rPr lang="uk-UA" sz="3200" b="1" cap="none" spc="50" dirty="0" err="1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ютерного</a:t>
            </a:r>
            <a:r>
              <a:rPr lang="uk-UA" sz="3200" b="1" cap="none" spc="50" dirty="0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algn="ctr"/>
            <a:r>
              <a:rPr lang="uk-UA" sz="3200" b="1" cap="none" spc="50" dirty="0" smtClean="0">
                <a:ln w="11430">
                  <a:solidFill>
                    <a:srgbClr val="996633"/>
                  </a:solidFill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забезпечення</a:t>
            </a:r>
            <a:endParaRPr lang="ru-RU" sz="3200" b="1" cap="none" spc="50" dirty="0">
              <a:ln w="11430">
                <a:solidFill>
                  <a:srgbClr val="996633"/>
                </a:solidFill>
              </a:ln>
              <a:solidFill>
                <a:srgbClr val="CC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235</Words>
  <Application>Microsoft Office PowerPoint</Application>
  <PresentationFormat>Экран (4:3)</PresentationFormat>
  <Paragraphs>102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Rom</dc:creator>
  <cp:lastModifiedBy>Rom</cp:lastModifiedBy>
  <cp:revision>2</cp:revision>
  <dcterms:created xsi:type="dcterms:W3CDTF">2016-09-28T09:09:18Z</dcterms:created>
  <dcterms:modified xsi:type="dcterms:W3CDTF">2016-09-29T08:21:52Z</dcterms:modified>
</cp:coreProperties>
</file>