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18" Type="http://schemas.openxmlformats.org/officeDocument/2006/relationships/slide" Target="slide18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12" Type="http://schemas.openxmlformats.org/officeDocument/2006/relationships/slide" Target="slide9.xml"/><Relationship Id="rId17" Type="http://schemas.openxmlformats.org/officeDocument/2006/relationships/slide" Target="slide17.xml"/><Relationship Id="rId2" Type="http://schemas.openxmlformats.org/officeDocument/2006/relationships/image" Target="../media/image2.pn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2.xml"/><Relationship Id="rId5" Type="http://schemas.openxmlformats.org/officeDocument/2006/relationships/slide" Target="slide3.xml"/><Relationship Id="rId15" Type="http://schemas.openxmlformats.org/officeDocument/2006/relationships/slide" Target="slide15.xml"/><Relationship Id="rId10" Type="http://schemas.openxmlformats.org/officeDocument/2006/relationships/slide" Target="slide8.xml"/><Relationship Id="rId19" Type="http://schemas.openxmlformats.org/officeDocument/2006/relationships/slide" Target="slide19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229600" cy="2209800"/>
          </a:xfrm>
        </p:spPr>
        <p:txBody>
          <a:bodyPr>
            <a:noAutofit/>
          </a:bodyPr>
          <a:lstStyle/>
          <a:p>
            <a:r>
              <a:rPr lang="uk-UA" dirty="0" smtClean="0"/>
              <a:t>Інтерактивна карта</a:t>
            </a:r>
            <a:br>
              <a:rPr lang="uk-UA" dirty="0" smtClean="0"/>
            </a:br>
            <a:r>
              <a:rPr lang="uk-UA" dirty="0" err="1" smtClean="0"/>
              <a:t>“Маршрути</a:t>
            </a:r>
            <a:r>
              <a:rPr lang="uk-UA" dirty="0" smtClean="0"/>
              <a:t> </a:t>
            </a:r>
            <a:r>
              <a:rPr lang="en-US" dirty="0" err="1" smtClean="0"/>
              <a:t>BlaBlaCar</a:t>
            </a:r>
            <a:r>
              <a:rPr lang="uk-UA" smtClean="0"/>
              <a:t> </a:t>
            </a:r>
            <a:r>
              <a:rPr lang="uk-UA" smtClean="0"/>
              <a:t>на </a:t>
            </a:r>
            <a:r>
              <a:rPr lang="uk-UA" smtClean="0"/>
              <a:t>Дніпропетровщині</a:t>
            </a:r>
            <a:r>
              <a:rPr lang="en-US" smtClean="0"/>
              <a:t> </a:t>
            </a:r>
            <a:r>
              <a:rPr lang="uk-UA" dirty="0" smtClean="0"/>
              <a:t>за березень 2019 </a:t>
            </a:r>
            <a:r>
              <a:rPr lang="uk-UA" dirty="0" err="1" smtClean="0"/>
              <a:t>року”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67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инич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94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гане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икопол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омосковс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548680"/>
            <a:ext cx="2979598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110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влогра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74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кро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ятихат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5138" y="548680"/>
            <a:ext cx="299235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133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душн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810"/>
            <a:ext cx="9144000" cy="6830379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39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фиеев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59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6436444" cy="5199034"/>
          </a:xfrm>
          <a:prstGeom prst="rect">
            <a:avLst/>
          </a:prstGeom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4355976" y="263691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0" y="270892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Дніпро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2123728" y="40050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1680" y="3789040"/>
            <a:ext cx="1035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Кривий Ріг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2627784" y="43651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35696" y="4365104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Апостолове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hlinkClick r:id="rId6" action="ppaction://hlinksldjump"/>
          </p:cNvPr>
          <p:cNvSpPr/>
          <p:nvPr/>
        </p:nvSpPr>
        <p:spPr>
          <a:xfrm>
            <a:off x="5940152" y="31409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56176" y="3068960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err="1" smtClean="0">
                <a:solidFill>
                  <a:schemeClr val="bg1"/>
                </a:solidFill>
              </a:rPr>
              <a:t>Васильківка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hlinkClick r:id="rId7" action="ppaction://hlinksldjump"/>
          </p:cNvPr>
          <p:cNvSpPr/>
          <p:nvPr/>
        </p:nvSpPr>
        <p:spPr>
          <a:xfrm>
            <a:off x="4211960" y="20608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11960" y="1844824"/>
            <a:ext cx="1080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Новомосковськ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Овал 15">
            <a:hlinkClick r:id="rId8" action="ppaction://hlinksldjump"/>
          </p:cNvPr>
          <p:cNvSpPr/>
          <p:nvPr/>
        </p:nvSpPr>
        <p:spPr>
          <a:xfrm>
            <a:off x="3059832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71800" y="2420888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err="1" smtClean="0">
                <a:solidFill>
                  <a:schemeClr val="bg1"/>
                </a:solidFill>
              </a:rPr>
              <a:t>Вільногірськ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2339752" y="29249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339752" y="3068960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Жовті Води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Овал 19">
            <a:hlinkClick r:id="rId10" action="ppaction://hlinksldjump"/>
          </p:cNvPr>
          <p:cNvSpPr/>
          <p:nvPr/>
        </p:nvSpPr>
        <p:spPr>
          <a:xfrm>
            <a:off x="2771800" y="45811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339752" y="4797152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err="1" smtClean="0">
                <a:solidFill>
                  <a:schemeClr val="bg1"/>
                </a:solidFill>
              </a:rPr>
              <a:t>Зеленодольськ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2" name="Овал 21">
            <a:hlinkClick r:id="rId11" action="ppaction://hlinksldjump"/>
          </p:cNvPr>
          <p:cNvSpPr/>
          <p:nvPr/>
        </p:nvSpPr>
        <p:spPr>
          <a:xfrm>
            <a:off x="3851920" y="43651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3" name="Овал 22">
            <a:hlinkClick r:id="rId12" action="ppaction://hlinksldjump"/>
          </p:cNvPr>
          <p:cNvSpPr/>
          <p:nvPr/>
        </p:nvSpPr>
        <p:spPr>
          <a:xfrm>
            <a:off x="3779912" y="242088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923928" y="2276872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err="1" smtClean="0">
                <a:solidFill>
                  <a:schemeClr val="bg1"/>
                </a:solidFill>
              </a:rPr>
              <a:t>Кам’янське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5" name="Овал 24">
            <a:hlinkClick r:id="rId13" action="ppaction://hlinksldjump"/>
          </p:cNvPr>
          <p:cNvSpPr/>
          <p:nvPr/>
        </p:nvSpPr>
        <p:spPr>
          <a:xfrm>
            <a:off x="3635896" y="28529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491880" y="2636912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Кринички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95936" y="4293096"/>
            <a:ext cx="784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Марганець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8" name="Овал 27">
            <a:hlinkClick r:id="rId14" action="ppaction://hlinksldjump"/>
          </p:cNvPr>
          <p:cNvSpPr/>
          <p:nvPr/>
        </p:nvSpPr>
        <p:spPr>
          <a:xfrm>
            <a:off x="3347864" y="45091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419872" y="4725144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Нікополь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0" name="Овал 29">
            <a:hlinkClick r:id="rId15" action="ppaction://hlinksldjump"/>
          </p:cNvPr>
          <p:cNvSpPr/>
          <p:nvPr/>
        </p:nvSpPr>
        <p:spPr>
          <a:xfrm>
            <a:off x="5652120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796136" y="2204864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Павлоград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2" name="Овал 31">
            <a:hlinkClick r:id="rId16" action="ppaction://hlinksldjump"/>
          </p:cNvPr>
          <p:cNvSpPr/>
          <p:nvPr/>
        </p:nvSpPr>
        <p:spPr>
          <a:xfrm>
            <a:off x="3059832" y="422108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275856" y="4077072"/>
            <a:ext cx="593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Покров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4" name="Овал 33">
            <a:hlinkClick r:id="rId17" action="ppaction://hlinksldjump"/>
          </p:cNvPr>
          <p:cNvSpPr/>
          <p:nvPr/>
        </p:nvSpPr>
        <p:spPr>
          <a:xfrm>
            <a:off x="2483768" y="263691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907704" y="2420888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П’ятихатки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6" name="Овал 35">
            <a:hlinkClick r:id="rId18" action="ppaction://hlinksldjump"/>
          </p:cNvPr>
          <p:cNvSpPr/>
          <p:nvPr/>
        </p:nvSpPr>
        <p:spPr>
          <a:xfrm>
            <a:off x="2483768" y="40770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555776" y="3861048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err="1" smtClean="0">
                <a:solidFill>
                  <a:schemeClr val="bg1"/>
                </a:solidFill>
              </a:rPr>
              <a:t>Радушне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8" name="Овал 37">
            <a:hlinkClick r:id="rId19" action="ppaction://hlinksldjump"/>
          </p:cNvPr>
          <p:cNvSpPr/>
          <p:nvPr/>
        </p:nvSpPr>
        <p:spPr>
          <a:xfrm>
            <a:off x="2915816" y="35730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131840" y="3501008"/>
            <a:ext cx="740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Софіївка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0" name="Овал 39">
            <a:hlinkClick r:id="rId20" action="ppaction://hlinksldjump"/>
          </p:cNvPr>
          <p:cNvSpPr/>
          <p:nvPr/>
        </p:nvSpPr>
        <p:spPr>
          <a:xfrm>
            <a:off x="1835696" y="46531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051720" y="4653136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Широке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ирок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8028384" y="6165304"/>
            <a:ext cx="93610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 smtClean="0"/>
              <a:t>Завершити показ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293096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Виконала студентка</a:t>
            </a:r>
            <a:endParaRPr lang="ru-RU" dirty="0" smtClean="0"/>
          </a:p>
          <a:p>
            <a:r>
              <a:rPr lang="uk-UA" dirty="0" smtClean="0"/>
              <a:t>групи </a:t>
            </a:r>
            <a:r>
              <a:rPr lang="uk-UA" dirty="0" err="1" smtClean="0"/>
              <a:t>ГОЕ</a:t>
            </a:r>
            <a:r>
              <a:rPr lang="uk-UA" dirty="0" smtClean="0"/>
              <a:t>-15 </a:t>
            </a:r>
            <a:endParaRPr lang="ru-RU" dirty="0" smtClean="0"/>
          </a:p>
          <a:p>
            <a:r>
              <a:rPr lang="uk-UA" dirty="0" smtClean="0"/>
              <a:t>спеціальності 6.040104 </a:t>
            </a:r>
          </a:p>
          <a:p>
            <a:r>
              <a:rPr lang="uk-UA" dirty="0" smtClean="0"/>
              <a:t>Географія </a:t>
            </a:r>
            <a:endParaRPr lang="ru-RU" dirty="0" smtClean="0"/>
          </a:p>
          <a:p>
            <a:r>
              <a:rPr lang="uk-UA" b="1" dirty="0" err="1" smtClean="0"/>
              <a:t>Козенко</a:t>
            </a:r>
            <a:r>
              <a:rPr lang="uk-UA" b="1" dirty="0" smtClean="0"/>
              <a:t> Вікторія Русланівна</a:t>
            </a:r>
            <a:endParaRPr lang="ru-RU" dirty="0" smtClean="0"/>
          </a:p>
          <a:p>
            <a:r>
              <a:rPr lang="uk-UA" dirty="0" smtClean="0"/>
              <a:t>Керівник кандидат педагогічних наук,</a:t>
            </a:r>
            <a:endParaRPr lang="ru-RU" dirty="0" smtClean="0"/>
          </a:p>
          <a:p>
            <a:r>
              <a:rPr lang="uk-UA" dirty="0" smtClean="0"/>
              <a:t>старший викладач</a:t>
            </a:r>
            <a:endParaRPr lang="ru-RU" dirty="0" smtClean="0"/>
          </a:p>
          <a:p>
            <a:r>
              <a:rPr lang="uk-UA" b="1" dirty="0" err="1" smtClean="0"/>
              <a:t>Ганчук</a:t>
            </a:r>
            <a:r>
              <a:rPr lang="uk-UA" b="1" dirty="0" smtClean="0"/>
              <a:t> Олена Вікторівна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oh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1976" y="260648"/>
            <a:ext cx="3773790" cy="461665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 поїздок за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сильков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ьногорс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неп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548680"/>
            <a:ext cx="2979598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119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ы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ле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6495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менско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847" y="548680"/>
            <a:ext cx="287694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 поїздок за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134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Інтерактивна карта “Маршрути BlaBlaCar на Дніпропетровщині за березень 2019 року”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Інтерактивна карта “Маршрути Дніпропетровщини BlaBlaCar за березень 2019 року”</dc:title>
  <dc:creator>Vika</dc:creator>
  <cp:lastModifiedBy>Пользователь Windows</cp:lastModifiedBy>
  <cp:revision>11</cp:revision>
  <dcterms:created xsi:type="dcterms:W3CDTF">2019-04-21T10:23:16Z</dcterms:created>
  <dcterms:modified xsi:type="dcterms:W3CDTF">2019-04-23T13:24:12Z</dcterms:modified>
</cp:coreProperties>
</file>