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ВИХОВАННЯ СТУДЕНТСЬКОЇ МОЛОДІ </a:t>
            </a:r>
            <a:endParaRPr lang="ru-RU" sz="4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nstantia" pitchFamily="18" charset="0"/>
            </a:endParaRPr>
          </a:p>
          <a:p>
            <a:pPr lvl="0" algn="ctr"/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ЯК </a:t>
            </a: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СКЛАДОВА КУЛЬТУРНО-ПРОСВІТНИЦЬКОЇ РОБОТИ БІБЛІОТЕКИ </a:t>
            </a: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ВНЗ</a:t>
            </a:r>
          </a:p>
          <a:p>
            <a:pPr lvl="0" algn="r"/>
            <a:endParaRPr lang="ru-RU" sz="4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onstantia" pitchFamily="18" charset="0"/>
            </a:endParaRPr>
          </a:p>
          <a:p>
            <a:pPr lvl="0" algn="r"/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зав. </a:t>
            </a:r>
            <a:r>
              <a:rPr lang="ru-RU" sz="40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відділу</a:t>
            </a: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 </a:t>
            </a:r>
          </a:p>
          <a:p>
            <a:pPr lvl="0" algn="r"/>
            <a:r>
              <a:rPr lang="ru-RU" sz="40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обслуговування</a:t>
            </a: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 </a:t>
            </a:r>
          </a:p>
          <a:p>
            <a:pPr lvl="0" algn="r"/>
            <a:r>
              <a:rPr lang="ru-RU" sz="40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ГраммО.М</a:t>
            </a:r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.</a:t>
            </a:r>
            <a:endParaRPr lang="ru-RU" sz="40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1521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7" y="12700"/>
            <a:ext cx="48593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12" y="1247976"/>
            <a:ext cx="5832648" cy="385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120950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зустріч </a:t>
            </a:r>
            <a:r>
              <a:rPr lang="uk-UA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із головним редактором</a:t>
            </a:r>
          </a:p>
          <a:p>
            <a:pPr lvl="0" algn="ctr"/>
            <a:r>
              <a:rPr lang="uk-UA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Г. Д. </a:t>
            </a:r>
            <a:r>
              <a:rPr lang="uk-UA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Гусейновим</a:t>
            </a:r>
            <a:endParaRPr lang="uk-UA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24 березня 2017 р. – читальна зала гуманітарного корпусу, модератор – бібліотекар ІІ категорії </a:t>
            </a:r>
            <a:r>
              <a:rPr lang="uk-UA" sz="2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Бугрій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Е.</a:t>
            </a:r>
            <a:endParaRPr lang="uk-UA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121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6" y="1469900"/>
            <a:ext cx="259645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82" y="1065305"/>
            <a:ext cx="4239460" cy="392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85867"/>
            <a:ext cx="824709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Механізми сталінського терору: </a:t>
            </a:r>
          </a:p>
          <a:p>
            <a:pPr lvl="0" algn="ctr"/>
            <a:r>
              <a:rPr lang="uk-UA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 матеріалами кримінальних справ репресованих мешканців Дніпропетровщини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5328"/>
            <a:ext cx="3309937" cy="215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3119"/>
            <a:ext cx="2834331" cy="256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08" y="2733119"/>
            <a:ext cx="2834331" cy="256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1" y="1655328"/>
            <a:ext cx="3168002" cy="3288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299599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22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травня 2017 р. – читальна зала головного корпусу, модератори - бібліограф І категорії 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Абдула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Л. П., заступник директора бібліотека Кравченко О. М., зав. відділу 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Грамм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М.</a:t>
            </a:r>
          </a:p>
        </p:txBody>
      </p:sp>
    </p:spTree>
    <p:extLst>
      <p:ext uri="{BB962C8B-B14F-4D97-AF65-F5344CB8AC3E}">
        <p14:creationId xmlns:p14="http://schemas.microsoft.com/office/powerpoint/2010/main" val="9878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7462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06084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17465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Метою </a:t>
            </a:r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виховного процесу </a:t>
            </a:r>
            <a:endParaRPr lang="uk-UA" sz="3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 </a:t>
            </a:r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ВНЗ </a:t>
            </a:r>
          </a:p>
          <a:p>
            <a:pPr marL="709613" lvl="0">
              <a:lnSpc>
                <a:spcPct val="80000"/>
              </a:lnSpc>
              <a:tabLst>
                <a:tab pos="447675" algn="l"/>
              </a:tabLst>
            </a:pPr>
            <a:endParaRPr lang="uk-UA" sz="3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31813" lvl="0">
              <a:tabLst>
                <a:tab pos="447675" algn="l"/>
              </a:tabLst>
            </a:pPr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є </a:t>
            </a:r>
            <a:r>
              <a:rPr lang="uk-UA" sz="3200" b="1" i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підготовка гармонійно розвиненої, суспільно активної особистості, професійного, творчого фахівця, що поєднує </a:t>
            </a:r>
          </a:p>
          <a:p>
            <a:pPr marL="531813" lvl="0">
              <a:tabLst>
                <a:tab pos="447675" algn="l"/>
              </a:tabLst>
            </a:pPr>
            <a:r>
              <a:rPr lang="uk-UA" sz="3200" b="1" i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собі високу духовність, моральну чистоту, професійну компетентність</a:t>
            </a:r>
            <a:endParaRPr lang="uk-UA" sz="3200" i="1" spc="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6" y="17462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1338" algn="just"/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Головною метою національного виховання студентської молоді є формування свідомого громадянина – патріота Української держави, активного провідника національної ідеї, представника української національної еліти через набуття молодим поколінням національної свідомості, активної громадянської позиції, високих моральних якостей та духовних запитів</a:t>
            </a:r>
            <a:endParaRPr lang="uk-UA" sz="3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indent="541338" algn="r"/>
            <a:r>
              <a:rPr lang="uk-UA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(«Концепція національного виховання студентської молоді»)</a:t>
            </a:r>
          </a:p>
        </p:txBody>
      </p:sp>
    </p:spTree>
    <p:extLst>
      <p:ext uri="{BB962C8B-B14F-4D97-AF65-F5344CB8AC3E}">
        <p14:creationId xmlns:p14="http://schemas.microsoft.com/office/powerpoint/2010/main" val="28771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264" y="38201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Головне призначення бібліотек вищого навчального закладу </a:t>
            </a:r>
          </a:p>
          <a:p>
            <a:pPr lvl="0" indent="541338"/>
            <a:endParaRPr lang="uk-UA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22313" lvl="0"/>
            <a:r>
              <a:rPr lang="uk-UA" sz="3200" b="1" i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через книгу сприяти комплексному вирішенню завдань гармонійного розвитку молоді,</a:t>
            </a:r>
          </a:p>
          <a:p>
            <a:pPr marL="722313" lvl="0"/>
            <a:r>
              <a:rPr lang="uk-UA" sz="3200" b="1" i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бути осередком духовного спілкування, творчої та інтелектуальної діяльності </a:t>
            </a:r>
          </a:p>
          <a:p>
            <a:pPr marL="722313" lvl="0"/>
            <a:r>
              <a:rPr lang="uk-UA" sz="3200" b="1" i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й дозвілля студентів</a:t>
            </a:r>
            <a:endParaRPr lang="ru-RU" sz="3200" b="1" spc="100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173" y="166938"/>
            <a:ext cx="7920880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Основні завдання культурно-просвітницької діяльності бібліотеки</a:t>
            </a:r>
          </a:p>
          <a:p>
            <a:pPr lvl="0" algn="ctr">
              <a:lnSpc>
                <a:spcPct val="80000"/>
              </a:lnSpc>
            </a:pPr>
            <a:endParaRPr lang="uk-UA" sz="3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22313" lvl="0"/>
            <a:r>
              <a:rPr lang="uk-UA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– </a:t>
            </a:r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організація цікавого й корисного дозвілля студентства та викладачів,</a:t>
            </a:r>
          </a:p>
          <a:p>
            <a:pPr marL="722313" lvl="0"/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підвищення їхнього загальнокультурного рівня,</a:t>
            </a:r>
          </a:p>
          <a:p>
            <a:pPr marL="722313" lvl="0"/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розширення кругозору,</a:t>
            </a:r>
          </a:p>
          <a:p>
            <a:pPr marL="722313" lvl="0"/>
            <a:r>
              <a:rPr lang="uk-UA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виховання моральних цінностей та розвиток національної свідомості</a:t>
            </a:r>
            <a:endParaRPr lang="uk-UA" sz="3200" b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22920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22 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листопада 2016 р. – читальна зала гуманітарного корпусу,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модератори  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  бібліотекар ІІ категорії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Бугрій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Е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., редактор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Присяжна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В.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7992888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uk-UA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Зустріч із Дмитром Щербиною</a:t>
            </a:r>
            <a:endParaRPr lang="uk-UA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450975"/>
            <a:ext cx="68405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7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" y="12700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5" y="1452749"/>
            <a:ext cx="684076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55576" y="522920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22 листопада 2016 р. – читальна зала головного корпусу, модератори – провідний бібліограф </a:t>
            </a:r>
            <a:r>
              <a:rPr lang="uk-UA" sz="2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Лімонова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Є. О., бібліотекар ІІ категорії Ковальова Т. В.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Зустріч із криворізькою поетесою Тетяною </a:t>
            </a:r>
            <a:r>
              <a:rPr lang="uk-UA" sz="36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Кошель</a:t>
            </a:r>
            <a:endParaRPr lang="uk-UA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" y="-31709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31709"/>
            <a:ext cx="864095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7" y="764704"/>
            <a:ext cx="7151768" cy="403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05479"/>
            <a:ext cx="82809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endParaRPr lang="uk-UA" b="1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lvl="0" algn="ctr"/>
            <a:endParaRPr lang="uk-UA" sz="23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3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sz="23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зустріч </a:t>
            </a:r>
            <a:r>
              <a:rPr lang="uk-UA" sz="2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 доктором історичних наук, професором кафедри історії України та правознавства </a:t>
            </a:r>
          </a:p>
          <a:p>
            <a:pPr lvl="0" algn="ctr"/>
            <a:r>
              <a:rPr lang="uk-UA" sz="23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Н. Р. </a:t>
            </a:r>
            <a:r>
              <a:rPr lang="uk-UA" sz="23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Романець</a:t>
            </a:r>
            <a:endParaRPr lang="uk-UA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читальна зала суспільних наук, </a:t>
            </a:r>
          </a:p>
          <a:p>
            <a:pPr lvl="0" algn="ctr"/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модератори – бібліограф І категорії </a:t>
            </a:r>
            <a:r>
              <a:rPr lang="uk-UA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Абдула</a:t>
            </a:r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Л. П., заступник директора  бібліотеки Кравченко О. М., зав. відділу </a:t>
            </a:r>
            <a:r>
              <a:rPr lang="uk-UA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Грамм</a:t>
            </a:r>
            <a:r>
              <a:rPr lang="uk-UA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М.</a:t>
            </a:r>
            <a:endParaRPr lang="uk-UA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" y="27231"/>
            <a:ext cx="913288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5" y="332656"/>
            <a:ext cx="7721550" cy="94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20170223 122153 500x28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14" y="1289560"/>
            <a:ext cx="640871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3" y="2767280"/>
            <a:ext cx="8097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endParaRPr lang="uk-UA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 algn="ctr"/>
            <a:r>
              <a:rPr lang="uk-UA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23 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лютого 2017 р. – читальна зала головного корпусу, модератор – бібліотекар І категорії </a:t>
            </a:r>
            <a:r>
              <a:rPr lang="uk-UA" sz="20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Кулаковська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О. В.</a:t>
            </a:r>
            <a:endParaRPr lang="uk-UA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2017-09-28T11:06:33Z</dcterms:created>
  <dcterms:modified xsi:type="dcterms:W3CDTF">2017-10-02T07:02:37Z</dcterms:modified>
</cp:coreProperties>
</file>